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9" r:id="rId4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21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023" y="685638"/>
            <a:ext cx="10318418" cy="4394988"/>
          </a:xfrm>
        </p:spPr>
        <p:txBody>
          <a:bodyPr/>
          <a:lstStyle/>
          <a:p>
            <a:r>
              <a:rPr lang="en-US" dirty="0" smtClean="0">
                <a:uFillTx/>
              </a:rPr>
              <a:t>Group behaviors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795" y="4867946"/>
            <a:ext cx="8045373" cy="742279"/>
          </a:xfrm>
        </p:spPr>
        <p:txBody>
          <a:bodyPr/>
          <a:lstStyle/>
          <a:p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1287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Questions to considered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3949"/>
            <a:ext cx="4608209" cy="4385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uFillTx/>
              </a:rPr>
              <a:t>In terms of being able to survive….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</a:t>
            </a:r>
            <a:r>
              <a:rPr lang="en-US" dirty="0">
                <a:uFillTx/>
              </a:rPr>
              <a:t>are </a:t>
            </a:r>
            <a:r>
              <a:rPr lang="en-US" dirty="0" smtClean="0">
                <a:uFillTx/>
              </a:rPr>
              <a:t>the benefits to an individual for them to be clumped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</a:t>
            </a:r>
            <a:r>
              <a:rPr lang="en-US" dirty="0" smtClean="0">
                <a:uFillTx/>
              </a:rPr>
              <a:t> or danger the species risks by being together?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or danger that an individual may face by being part of the group?</a:t>
            </a:r>
            <a:endParaRPr lang="en-US" dirty="0">
              <a:uFillTx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0839" y="1493948"/>
            <a:ext cx="4608209" cy="4385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uFillTx/>
              </a:rPr>
              <a:t>In terms of reproduction….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are the benefits to an individual for them to be clump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 for</a:t>
            </a:r>
            <a:r>
              <a:rPr lang="en-US" dirty="0" smtClean="0">
                <a:uFillTx/>
              </a:rPr>
              <a:t> the species by being together in a group?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an individual </a:t>
            </a:r>
            <a:r>
              <a:rPr lang="en-US" dirty="0" smtClean="0"/>
              <a:t>may face</a:t>
            </a:r>
            <a:r>
              <a:rPr lang="en-US" dirty="0" smtClean="0">
                <a:uFillTx/>
              </a:rPr>
              <a:t> by being a part of the group?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242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Colony of Ants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737" y="1593889"/>
            <a:ext cx="2846231" cy="1471284"/>
          </a:xfrm>
        </p:spPr>
        <p:txBody>
          <a:bodyPr/>
          <a:lstStyle/>
          <a:p>
            <a:r>
              <a:rPr lang="en-US" dirty="0" smtClean="0">
                <a:uFillTx/>
              </a:rPr>
              <a:t>Read #170, #177, #178</a:t>
            </a:r>
            <a:endParaRPr lang="en-US" dirty="0">
              <a:uFillTx/>
            </a:endParaRPr>
          </a:p>
        </p:txBody>
      </p:sp>
      <p:pic>
        <p:nvPicPr>
          <p:cNvPr id="1028" name="Picture 4" descr="Image result for different types of ants in a colon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234" y="2539446"/>
            <a:ext cx="6042056" cy="2803515"/>
          </a:xfrm>
          <a:prstGeom prst="rect">
            <a:avLst/>
          </a:prstGeom>
          <a:noFill/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4718" y="158072"/>
            <a:ext cx="4366951" cy="3100535"/>
          </a:xfrm>
          <a:prstGeom prst="rect">
            <a:avLst/>
          </a:prstGeom>
          <a:noFill/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04717" y="3616343"/>
            <a:ext cx="4425919" cy="3142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1105</TotalTime>
  <Words>147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Badge</vt:lpstr>
      <vt:lpstr>Group behaviors</vt:lpstr>
      <vt:lpstr>Questions to considered</vt:lpstr>
      <vt:lpstr>Colony of Ants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behaviors</dc:title>
  <dc:creator>Leslie Hoang</dc:creator>
  <cp:lastModifiedBy>May Ng</cp:lastModifiedBy>
  <cp:revision>25</cp:revision>
  <cp:lastPrinted>2019-02-21T20:48:50Z</cp:lastPrinted>
  <dcterms:created xsi:type="dcterms:W3CDTF">2019-01-28T17:07:38Z</dcterms:created>
  <dcterms:modified xsi:type="dcterms:W3CDTF">2020-02-04T01:47:08Z</dcterms:modified>
</cp:coreProperties>
</file>