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61" r:id="rId4"/>
  </p:sldIdLst>
  <p:sldSz cx="12192000" cy="6858000"/>
  <p:notesSz cx="6858000" cy="9144000"/>
  <p:defaultTextStyle>
    <a:defPPr>
      <a:defRPr lang="en-US">
        <a:uFillTx/>
      </a:defRPr>
    </a:defPPr>
    <a:lvl1pPr marL="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5" d="100"/>
          <a:sy n="95" d="100"/>
        </p:scale>
        <p:origin x="-112" y="-3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>
            <a:spLocks/>
          </p:cNvSpPr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  <a:uFillTx/>
              </a:defRPr>
            </a:lvl1pPr>
            <a:lvl2pPr marL="457200" indent="0" algn="ctr">
              <a:buNone/>
              <a:defRPr sz="2000">
                <a:uFillTx/>
              </a:defRPr>
            </a:lvl2pPr>
            <a:lvl3pPr marL="914400" indent="0" algn="ctr">
              <a:buNone/>
              <a:defRPr sz="1800">
                <a:uFillTx/>
              </a:defRPr>
            </a:lvl3pPr>
            <a:lvl4pPr marL="1371600" indent="0" algn="ctr">
              <a:buNone/>
              <a:defRPr sz="1600">
                <a:uFillTx/>
              </a:defRPr>
            </a:lvl4pPr>
            <a:lvl5pPr marL="1828800" indent="0" algn="ctr">
              <a:buNone/>
              <a:defRPr sz="1600">
                <a:uFillTx/>
              </a:defRPr>
            </a:lvl5pPr>
            <a:lvl6pPr marL="2286000" indent="0" algn="ctr">
              <a:buNone/>
              <a:defRPr sz="1600">
                <a:uFillTx/>
              </a:defRPr>
            </a:lvl6pPr>
            <a:lvl7pPr marL="2743200" indent="0" algn="ctr">
              <a:buNone/>
              <a:defRPr sz="1600">
                <a:uFillTx/>
              </a:defRPr>
            </a:lvl7pPr>
            <a:lvl8pPr marL="3200400" indent="0" algn="ctr">
              <a:buNone/>
              <a:defRPr sz="1600">
                <a:uFillTx/>
              </a:defRPr>
            </a:lvl8pPr>
            <a:lvl9pPr marL="3657600" indent="0" algn="ctr">
              <a:buNone/>
              <a:defRPr sz="1600">
                <a:uFillTx/>
              </a:defRPr>
            </a:lvl9pPr>
          </a:lstStyle>
          <a:p>
            <a:r>
              <a:rPr lang="en-US" smtClean="0">
                <a:uFillTx/>
              </a:rPr>
              <a:t>Click to edit Master subtitle style</a:t>
            </a:r>
            <a:endParaRPr lang="en-US" dirty="0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  <a:uFillTx/>
              </a:defRPr>
            </a:lvl1pPr>
          </a:lstStyle>
          <a:p>
            <a:fld id="{E3D45F6F-0699-445A-B102-17F382BD41FD}" type="datetimeFigureOut">
              <a:rPr lang="en-US" smtClean="0">
                <a:uFillTx/>
              </a:rPr>
              <a:t>2/3/20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  <a:uFillTx/>
              </a:defRPr>
            </a:lvl1pPr>
          </a:lstStyle>
          <a:p>
            <a:fld id="{1F2030D1-C621-4843-ACFF-E3AB2F43997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sp>
        <p:nvSpPr>
          <p:cNvPr id="13" name="Rectangle 12"/>
          <p:cNvSpPr>
            <a:spLocks/>
          </p:cNvSpPr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5F6F-0699-445A-B102-17F382BD41FD}" type="datetimeFigureOut">
              <a:rPr lang="en-US" smtClean="0">
                <a:uFillTx/>
              </a:rPr>
              <a:t>2/3/20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30D1-C621-4843-ACFF-E3AB2F43997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5F6F-0699-445A-B102-17F382BD41FD}" type="datetimeFigureOut">
              <a:rPr lang="en-US" smtClean="0">
                <a:uFillTx/>
              </a:rPr>
              <a:t>2/3/20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30D1-C621-4843-ACFF-E3AB2F43997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5F6F-0699-445A-B102-17F382BD41FD}" type="datetimeFigureOut">
              <a:rPr lang="en-US" smtClean="0">
                <a:uFillTx/>
              </a:rPr>
              <a:t>2/3/20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30D1-C621-4843-ACFF-E3AB2F43997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  <a:uFillTx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  <a:uFillTx/>
              </a:defRPr>
            </a:lvl1pPr>
          </a:lstStyle>
          <a:p>
            <a:fld id="{E3D45F6F-0699-445A-B102-17F382BD41FD}" type="datetimeFigureOut">
              <a:rPr lang="en-US" smtClean="0">
                <a:uFillTx/>
              </a:rPr>
              <a:t>2/3/20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  <a:uFillTx/>
              </a:defRPr>
            </a:lvl1pPr>
          </a:lstStyle>
          <a:p>
            <a:fld id="{1F2030D1-C621-4843-ACFF-E3AB2F43997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/>
            <p:cNvSpPr>
              <a:spLocks/>
            </p:cNvSpPr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</a:ln>
          </p:spPr>
        </p:sp>
        <p:sp>
          <p:nvSpPr>
            <p:cNvPr id="16" name="Freeform 11"/>
            <p:cNvSpPr>
              <a:spLocks/>
            </p:cNvSpPr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5F6F-0699-445A-B102-17F382BD41FD}" type="datetimeFigureOut">
              <a:rPr lang="en-US" smtClean="0">
                <a:uFillTx/>
              </a:rPr>
              <a:t>2/3/20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30D1-C621-4843-ACFF-E3AB2F43997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  <a:uFillTx/>
              </a:defRPr>
            </a:lvl1pPr>
            <a:lvl2pPr marL="457200" indent="0">
              <a:buNone/>
              <a:defRPr sz="19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  <a:uFillTx/>
              </a:defRPr>
            </a:lvl1pPr>
            <a:lvl2pPr marL="457200" indent="0">
              <a:buNone/>
              <a:defRPr sz="19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5F6F-0699-445A-B102-17F382BD41FD}" type="datetimeFigureOut">
              <a:rPr lang="en-US" smtClean="0">
                <a:uFillTx/>
              </a:rPr>
              <a:t>2/3/20</a:t>
            </a:fld>
            <a:endParaRPr lang="en-US">
              <a:uFillTx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30D1-C621-4843-ACFF-E3AB2F43997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5F6F-0699-445A-B102-17F382BD41FD}" type="datetimeFigureOut">
              <a:rPr lang="en-US" smtClean="0">
                <a:uFillTx/>
              </a:rPr>
              <a:t>2/3/20</a:t>
            </a:fld>
            <a:endParaRPr lang="en-US"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30D1-C621-4843-ACFF-E3AB2F43997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5F6F-0699-445A-B102-17F382BD41FD}" type="datetimeFigureOut">
              <a:rPr lang="en-US" smtClean="0">
                <a:uFillTx/>
              </a:rPr>
              <a:t>2/3/20</a:t>
            </a:fld>
            <a:endParaRPr lang="en-US">
              <a:uFillTx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30D1-C621-4843-ACFF-E3AB2F43997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/>
          <p:cNvSpPr>
            <a:spLocks/>
          </p:cNvSpPr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uFillTx/>
                <a:latin typeface="+mn-lt"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>
                <a:uFillTx/>
              </a:defRPr>
            </a:lvl1pPr>
            <a:lvl2pPr>
              <a:defRPr sz="2800">
                <a:uFillTx/>
              </a:defRPr>
            </a:lvl2pPr>
            <a:lvl3pPr>
              <a:defRPr sz="2400">
                <a:uFillTx/>
              </a:defRPr>
            </a:lvl3pPr>
            <a:lvl4pPr>
              <a:defRPr sz="2000">
                <a:uFillTx/>
              </a:defRPr>
            </a:lvl4pPr>
            <a:lvl5pPr>
              <a:defRPr sz="2000">
                <a:uFillTx/>
              </a:defRPr>
            </a:lvl5pPr>
            <a:lvl6pPr>
              <a:defRPr sz="2000">
                <a:uFillTx/>
              </a:defRPr>
            </a:lvl6pPr>
            <a:lvl7pPr>
              <a:defRPr sz="2000">
                <a:uFillTx/>
              </a:defRPr>
            </a:lvl7pPr>
            <a:lvl8pPr>
              <a:defRPr sz="2000">
                <a:uFillTx/>
              </a:defRPr>
            </a:lvl8pPr>
            <a:lvl9pPr>
              <a:defRPr sz="20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  <a:uFillTx/>
              </a:defRPr>
            </a:lvl1pPr>
            <a:lvl2pPr marL="457200" indent="0">
              <a:buNone/>
              <a:defRPr sz="1400">
                <a:uFillTx/>
              </a:defRPr>
            </a:lvl2pPr>
            <a:lvl3pPr marL="914400" indent="0">
              <a:buNone/>
              <a:defRPr sz="1200">
                <a:uFillTx/>
              </a:defRPr>
            </a:lvl3pPr>
            <a:lvl4pPr marL="1371600" indent="0">
              <a:buNone/>
              <a:defRPr sz="1000">
                <a:uFillTx/>
              </a:defRPr>
            </a:lvl4pPr>
            <a:lvl5pPr marL="1828800" indent="0">
              <a:buNone/>
              <a:defRPr sz="1000">
                <a:uFillTx/>
              </a:defRPr>
            </a:lvl5pPr>
            <a:lvl6pPr marL="2286000" indent="0">
              <a:buNone/>
              <a:defRPr sz="1000">
                <a:uFillTx/>
              </a:defRPr>
            </a:lvl6pPr>
            <a:lvl7pPr marL="2743200" indent="0">
              <a:buNone/>
              <a:defRPr sz="1000">
                <a:uFillTx/>
              </a:defRPr>
            </a:lvl7pPr>
            <a:lvl8pPr marL="3200400" indent="0">
              <a:buNone/>
              <a:defRPr sz="1000">
                <a:uFillTx/>
              </a:defRPr>
            </a:lvl8pPr>
            <a:lvl9pPr marL="3657600" indent="0">
              <a:buNone/>
              <a:defRPr sz="10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E3D45F6F-0699-445A-B102-17F382BD41FD}" type="datetimeFigureOut">
              <a:rPr lang="en-US" smtClean="0">
                <a:uFillTx/>
              </a:rPr>
              <a:t>2/3/20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1F2030D1-C621-4843-ACFF-E3AB2F43997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sp>
        <p:nvSpPr>
          <p:cNvPr id="8" name="Rectangle 7"/>
          <p:cNvSpPr>
            <a:spLocks/>
          </p:cNvSpPr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>
                <a:uFillTx/>
              </a:defRPr>
            </a:lvl1pPr>
            <a:lvl2pPr marL="457200" indent="0">
              <a:buNone/>
              <a:defRPr sz="2800">
                <a:uFillTx/>
              </a:defRPr>
            </a:lvl2pPr>
            <a:lvl3pPr marL="914400" indent="0">
              <a:buNone/>
              <a:defRPr sz="2400">
                <a:uFillTx/>
              </a:defRPr>
            </a:lvl3pPr>
            <a:lvl4pPr marL="1371600" indent="0">
              <a:buNone/>
              <a:defRPr sz="2000">
                <a:uFillTx/>
              </a:defRPr>
            </a:lvl4pPr>
            <a:lvl5pPr marL="1828800" indent="0">
              <a:buNone/>
              <a:defRPr sz="2000">
                <a:uFillTx/>
              </a:defRPr>
            </a:lvl5pPr>
            <a:lvl6pPr marL="2286000" indent="0">
              <a:buNone/>
              <a:defRPr sz="2000">
                <a:uFillTx/>
              </a:defRPr>
            </a:lvl6pPr>
            <a:lvl7pPr marL="2743200" indent="0">
              <a:buNone/>
              <a:defRPr sz="2000">
                <a:uFillTx/>
              </a:defRPr>
            </a:lvl7pPr>
            <a:lvl8pPr marL="3200400" indent="0">
              <a:buNone/>
              <a:defRPr sz="2000">
                <a:uFillTx/>
              </a:defRPr>
            </a:lvl8pPr>
            <a:lvl9pPr marL="3657600" indent="0">
              <a:buNone/>
              <a:defRPr sz="2000">
                <a:uFillTx/>
              </a:defRPr>
            </a:lvl9pPr>
          </a:lstStyle>
          <a:p>
            <a:r>
              <a:rPr lang="en-US" smtClean="0">
                <a:uFillTx/>
              </a:rPr>
              <a:t>Click icon to add picture</a:t>
            </a:r>
            <a:endParaRPr lang="en-US" dirty="0">
              <a:uFillTx/>
            </a:endParaRPr>
          </a:p>
        </p:txBody>
      </p:sp>
      <p:sp>
        <p:nvSpPr>
          <p:cNvPr id="11" name="Freeform 11"/>
          <p:cNvSpPr>
            <a:spLocks/>
          </p:cNvSpPr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</a:ln>
        </p:spPr>
      </p:sp>
      <p:sp>
        <p:nvSpPr>
          <p:cNvPr id="12" name="Rectangle 11"/>
          <p:cNvSpPr>
            <a:spLocks/>
          </p:cNvSpPr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uFillTx/>
                <a:latin typeface="+mn-lt"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  <a:uFillTx/>
              </a:defRPr>
            </a:lvl1pPr>
            <a:lvl2pPr marL="457200" indent="0">
              <a:buNone/>
              <a:defRPr sz="1400">
                <a:uFillTx/>
              </a:defRPr>
            </a:lvl2pPr>
            <a:lvl3pPr marL="914400" indent="0">
              <a:buNone/>
              <a:defRPr sz="1200">
                <a:uFillTx/>
              </a:defRPr>
            </a:lvl3pPr>
            <a:lvl4pPr marL="1371600" indent="0">
              <a:buNone/>
              <a:defRPr sz="1000">
                <a:uFillTx/>
              </a:defRPr>
            </a:lvl4pPr>
            <a:lvl5pPr marL="1828800" indent="0">
              <a:buNone/>
              <a:defRPr sz="1000">
                <a:uFillTx/>
              </a:defRPr>
            </a:lvl5pPr>
            <a:lvl6pPr marL="2286000" indent="0">
              <a:buNone/>
              <a:defRPr sz="1000">
                <a:uFillTx/>
              </a:defRPr>
            </a:lvl6pPr>
            <a:lvl7pPr marL="2743200" indent="0">
              <a:buNone/>
              <a:defRPr sz="1000">
                <a:uFillTx/>
              </a:defRPr>
            </a:lvl7pPr>
            <a:lvl8pPr marL="3200400" indent="0">
              <a:buNone/>
              <a:defRPr sz="1000">
                <a:uFillTx/>
              </a:defRPr>
            </a:lvl8pPr>
            <a:lvl9pPr marL="3657600" indent="0">
              <a:buNone/>
              <a:defRPr sz="10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E3D45F6F-0699-445A-B102-17F382BD41FD}" type="datetimeFigureOut">
              <a:rPr lang="en-US" smtClean="0">
                <a:uFillTx/>
              </a:rPr>
              <a:t>2/3/20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1F2030D1-C621-4843-ACFF-E3AB2F43997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</a:lstStyle>
          <a:p>
            <a:fld id="{E3D45F6F-0699-445A-B102-17F382BD41FD}" type="datetimeFigureOut">
              <a:rPr lang="en-US" smtClean="0">
                <a:uFillTx/>
              </a:rPr>
              <a:t>2/3/20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</a:lstStyle>
          <a:p>
            <a:fld id="{1F2030D1-C621-4843-ACFF-E3AB2F43997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</a:ln>
        </p:spPr>
      </p:sp>
      <p:sp>
        <p:nvSpPr>
          <p:cNvPr id="12" name="Rectangle 11"/>
          <p:cNvSpPr>
            <a:spLocks/>
          </p:cNvSpPr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9pPr>
    </p:bodyStyle>
    <p:otherStyle>
      <a:defPPr>
        <a:defRPr lang="en-US">
          <a:uFillTx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023" y="685638"/>
            <a:ext cx="10318418" cy="4394988"/>
          </a:xfrm>
        </p:spPr>
        <p:txBody>
          <a:bodyPr/>
          <a:lstStyle/>
          <a:p>
            <a:r>
              <a:rPr lang="en-US" dirty="0" smtClean="0">
                <a:uFillTx/>
              </a:rPr>
              <a:t>Group behaviors</a:t>
            </a:r>
            <a:endParaRPr lang="en-US" dirty="0">
              <a:uFillTx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92795" y="4867946"/>
            <a:ext cx="8045373" cy="742279"/>
          </a:xfrm>
        </p:spPr>
        <p:txBody>
          <a:bodyPr/>
          <a:lstStyle/>
          <a:p>
            <a:endParaRPr 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943267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uFillTx/>
              </a:rPr>
              <a:t>Questions to considered</a:t>
            </a:r>
            <a:endParaRPr lang="en-US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493949"/>
            <a:ext cx="4608209" cy="43856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uFillTx/>
              </a:rPr>
              <a:t>In terms of being able to survive….</a:t>
            </a:r>
          </a:p>
          <a:p>
            <a:r>
              <a:rPr lang="en-US" dirty="0" smtClean="0">
                <a:uFillTx/>
              </a:rPr>
              <a:t>What are the benefits to the species for them to clump together?</a:t>
            </a:r>
          </a:p>
          <a:p>
            <a:r>
              <a:rPr lang="en-US" dirty="0" smtClean="0">
                <a:uFillTx/>
              </a:rPr>
              <a:t>What </a:t>
            </a:r>
            <a:r>
              <a:rPr lang="en-US" dirty="0">
                <a:uFillTx/>
              </a:rPr>
              <a:t>are </a:t>
            </a:r>
            <a:r>
              <a:rPr lang="en-US" dirty="0" smtClean="0">
                <a:uFillTx/>
              </a:rPr>
              <a:t>the benefits to an individual for them to be clumped together?</a:t>
            </a:r>
          </a:p>
          <a:p>
            <a:r>
              <a:rPr lang="en-US" dirty="0" smtClean="0">
                <a:uFillTx/>
              </a:rPr>
              <a:t>Is there a </a:t>
            </a:r>
            <a:r>
              <a:rPr lang="en-US" dirty="0" smtClean="0"/>
              <a:t>disadvantage</a:t>
            </a:r>
            <a:r>
              <a:rPr lang="en-US" dirty="0" smtClean="0">
                <a:uFillTx/>
              </a:rPr>
              <a:t> or danger the species risks by being together?</a:t>
            </a:r>
          </a:p>
          <a:p>
            <a:r>
              <a:rPr lang="en-US" dirty="0" smtClean="0"/>
              <a:t>Are</a:t>
            </a:r>
            <a:r>
              <a:rPr lang="en-US" dirty="0" smtClean="0">
                <a:uFillTx/>
              </a:rPr>
              <a:t> there any </a:t>
            </a:r>
            <a:r>
              <a:rPr lang="en-US" dirty="0" smtClean="0"/>
              <a:t>disadvantages</a:t>
            </a:r>
            <a:r>
              <a:rPr lang="en-US" dirty="0" smtClean="0">
                <a:uFillTx/>
              </a:rPr>
              <a:t> or danger that an individual may face by being part of the group?</a:t>
            </a:r>
            <a:endParaRPr lang="en-US" dirty="0">
              <a:uFillTx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340839" y="1493948"/>
            <a:ext cx="4608209" cy="4385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uFillTx/>
              </a:rPr>
              <a:t>In terms of reproduction….</a:t>
            </a:r>
          </a:p>
          <a:p>
            <a:r>
              <a:rPr lang="en-US" dirty="0" smtClean="0">
                <a:uFillTx/>
              </a:rPr>
              <a:t>What are the benefits to the species for them to clump together?</a:t>
            </a:r>
          </a:p>
          <a:p>
            <a:r>
              <a:rPr lang="en-US" dirty="0" smtClean="0">
                <a:uFillTx/>
              </a:rPr>
              <a:t>What are the benefits to an individual for them to be clump together?</a:t>
            </a:r>
          </a:p>
          <a:p>
            <a:r>
              <a:rPr lang="en-US" dirty="0" smtClean="0">
                <a:uFillTx/>
              </a:rPr>
              <a:t>Is there a </a:t>
            </a:r>
            <a:r>
              <a:rPr lang="en-US" dirty="0" smtClean="0"/>
              <a:t>disadvantage for</a:t>
            </a:r>
            <a:r>
              <a:rPr lang="en-US" dirty="0" smtClean="0">
                <a:uFillTx/>
              </a:rPr>
              <a:t> the species by being together in a group?</a:t>
            </a:r>
          </a:p>
          <a:p>
            <a:r>
              <a:rPr lang="en-US" dirty="0" smtClean="0"/>
              <a:t>Are</a:t>
            </a:r>
            <a:r>
              <a:rPr lang="en-US" dirty="0" smtClean="0">
                <a:uFillTx/>
              </a:rPr>
              <a:t> there any </a:t>
            </a:r>
            <a:r>
              <a:rPr lang="en-US" dirty="0" smtClean="0"/>
              <a:t>disadvantages</a:t>
            </a:r>
            <a:r>
              <a:rPr lang="en-US" dirty="0" smtClean="0">
                <a:uFillTx/>
              </a:rPr>
              <a:t> an individual </a:t>
            </a:r>
            <a:r>
              <a:rPr lang="en-US" dirty="0" smtClean="0"/>
              <a:t>may face</a:t>
            </a:r>
            <a:r>
              <a:rPr lang="en-US" dirty="0" smtClean="0">
                <a:uFillTx/>
              </a:rPr>
              <a:t> by being a part of the group?</a:t>
            </a:r>
            <a:endParaRPr lang="en-US" dirty="0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508244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uFillTx/>
              </a:rPr>
              <a:t>Hive of bees</a:t>
            </a:r>
            <a:endParaRPr lang="en-US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463" y="2144334"/>
            <a:ext cx="3148609" cy="3593591"/>
          </a:xfrm>
        </p:spPr>
        <p:txBody>
          <a:bodyPr/>
          <a:lstStyle/>
          <a:p>
            <a:r>
              <a:rPr lang="en-US" dirty="0" smtClean="0">
                <a:uFillTx/>
              </a:rPr>
              <a:t>Read #170, #173, #176</a:t>
            </a:r>
            <a:endParaRPr lang="en-US" dirty="0">
              <a:uFillTx/>
            </a:endParaRPr>
          </a:p>
        </p:txBody>
      </p:sp>
      <p:pic>
        <p:nvPicPr>
          <p:cNvPr id="4098" name="Picture 2" descr="Image result for hive of be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07104" y="1128451"/>
            <a:ext cx="7222896" cy="54171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rgbClr val="000000"/>
      </a:dk1>
      <a:lt1>
        <a:srgbClr val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1107</TotalTime>
  <Words>147</Words>
  <Application>Microsoft Macintosh PowerPoint</Application>
  <PresentationFormat>Custom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Badge</vt:lpstr>
      <vt:lpstr>Group behaviors</vt:lpstr>
      <vt:lpstr>Questions to considered</vt:lpstr>
      <vt:lpstr>Hive of bees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behaviors</dc:title>
  <dc:creator>Leslie Hoang</dc:creator>
  <cp:lastModifiedBy>May Ng</cp:lastModifiedBy>
  <cp:revision>25</cp:revision>
  <cp:lastPrinted>2019-02-21T20:48:50Z</cp:lastPrinted>
  <dcterms:created xsi:type="dcterms:W3CDTF">2019-01-28T17:07:38Z</dcterms:created>
  <dcterms:modified xsi:type="dcterms:W3CDTF">2020-02-04T01:52:25Z</dcterms:modified>
</cp:coreProperties>
</file>