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2" r:id="rId3"/>
    <p:sldId id="265" r:id="rId4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04" y="-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023" y="685638"/>
            <a:ext cx="10318418" cy="4394988"/>
          </a:xfrm>
        </p:spPr>
        <p:txBody>
          <a:bodyPr/>
          <a:lstStyle/>
          <a:p>
            <a:r>
              <a:rPr lang="en-US" dirty="0" smtClean="0">
                <a:uFillTx/>
              </a:rPr>
              <a:t>Group behaviors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795" y="4867946"/>
            <a:ext cx="8045373" cy="742279"/>
          </a:xfrm>
        </p:spPr>
        <p:txBody>
          <a:bodyPr/>
          <a:lstStyle/>
          <a:p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9404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Questions to considered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3949"/>
            <a:ext cx="4608209" cy="438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uFillTx/>
              </a:rPr>
              <a:t>In terms of being able to survive….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</a:t>
            </a:r>
            <a:r>
              <a:rPr lang="en-US" dirty="0">
                <a:uFillTx/>
              </a:rPr>
              <a:t>are </a:t>
            </a:r>
            <a:r>
              <a:rPr lang="en-US" dirty="0" smtClean="0">
                <a:uFillTx/>
              </a:rPr>
              <a:t>the benefits to an individual for them to be clumped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</a:t>
            </a:r>
            <a:r>
              <a:rPr lang="en-US" dirty="0" smtClean="0">
                <a:uFillTx/>
              </a:rPr>
              <a:t> or danger the species risks by being together?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or danger that an individual may face by being part of the group?</a:t>
            </a:r>
            <a:endParaRPr lang="en-US" dirty="0">
              <a:uFillTx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0839" y="1493948"/>
            <a:ext cx="4608209" cy="4385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uFillTx/>
              </a:rPr>
              <a:t>In terms of reproduction….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are the benefits to an individual for them to be clump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 for</a:t>
            </a:r>
            <a:r>
              <a:rPr lang="en-US" dirty="0" smtClean="0">
                <a:uFillTx/>
              </a:rPr>
              <a:t> the species by being together in a group?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an individual </a:t>
            </a:r>
            <a:r>
              <a:rPr lang="en-US" dirty="0" smtClean="0"/>
              <a:t>may face</a:t>
            </a:r>
            <a:r>
              <a:rPr lang="en-US" dirty="0" smtClean="0">
                <a:uFillTx/>
              </a:rPr>
              <a:t> by being a part of the group?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7478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Pod of dolphins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8472" y="2286001"/>
            <a:ext cx="2912818" cy="3593591"/>
          </a:xfrm>
        </p:spPr>
        <p:txBody>
          <a:bodyPr/>
          <a:lstStyle/>
          <a:p>
            <a:r>
              <a:rPr lang="en-US" dirty="0" smtClean="0">
                <a:uFillTx/>
              </a:rPr>
              <a:t>Read #170, #172, #178</a:t>
            </a:r>
            <a:endParaRPr lang="en-US" dirty="0">
              <a:uFillTx/>
            </a:endParaRPr>
          </a:p>
        </p:txBody>
      </p:sp>
      <p:pic>
        <p:nvPicPr>
          <p:cNvPr id="8194" name="Picture 2" descr="http://joanocean.com/SEM2012PIX/Entire-P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0583" y="1410237"/>
            <a:ext cx="7427889" cy="4951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1108</TotalTime>
  <Words>147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Badge</vt:lpstr>
      <vt:lpstr>Group behaviors</vt:lpstr>
      <vt:lpstr>Questions to considered</vt:lpstr>
      <vt:lpstr>Pod of dolphins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behaviors</dc:title>
  <dc:creator>Leslie Hoang</dc:creator>
  <cp:lastModifiedBy>May Ng</cp:lastModifiedBy>
  <cp:revision>25</cp:revision>
  <cp:lastPrinted>2019-02-21T20:48:50Z</cp:lastPrinted>
  <dcterms:created xsi:type="dcterms:W3CDTF">2019-01-28T17:07:38Z</dcterms:created>
  <dcterms:modified xsi:type="dcterms:W3CDTF">2020-02-04T02:00:58Z</dcterms:modified>
</cp:coreProperties>
</file>