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E38-3E09-FE4E-A455-0922EB606D06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08BC-8222-5548-B007-295E6209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0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E38-3E09-FE4E-A455-0922EB606D06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08BC-8222-5548-B007-295E6209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0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E38-3E09-FE4E-A455-0922EB606D06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08BC-8222-5548-B007-295E6209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5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E38-3E09-FE4E-A455-0922EB606D06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08BC-8222-5548-B007-295E6209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8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E38-3E09-FE4E-A455-0922EB606D06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08BC-8222-5548-B007-295E6209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0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E38-3E09-FE4E-A455-0922EB606D06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08BC-8222-5548-B007-295E6209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5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E38-3E09-FE4E-A455-0922EB606D06}" type="datetimeFigureOut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08BC-8222-5548-B007-295E6209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E38-3E09-FE4E-A455-0922EB606D06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08BC-8222-5548-B007-295E6209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0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E38-3E09-FE4E-A455-0922EB606D06}" type="datetimeFigureOut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08BC-8222-5548-B007-295E6209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1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E38-3E09-FE4E-A455-0922EB606D06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08BC-8222-5548-B007-295E6209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2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BE38-3E09-FE4E-A455-0922EB606D06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08BC-8222-5548-B007-295E6209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3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8BE38-3E09-FE4E-A455-0922EB606D06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108BC-8222-5548-B007-295E6209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9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Geological Timeline Group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14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126"/>
            <a:ext cx="8229600" cy="4999038"/>
          </a:xfrm>
        </p:spPr>
        <p:txBody>
          <a:bodyPr/>
          <a:lstStyle/>
          <a:p>
            <a:r>
              <a:rPr lang="en-US" dirty="0" smtClean="0"/>
              <a:t>Work in Groups of 4</a:t>
            </a:r>
          </a:p>
          <a:p>
            <a:r>
              <a:rPr lang="en-US" dirty="0" smtClean="0"/>
              <a:t>Each member chooses a color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Blue; Red; Green; Orange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Blue Member: Cenozoic Era Expert</a:t>
            </a:r>
          </a:p>
          <a:p>
            <a:r>
              <a:rPr lang="en-US" dirty="0" smtClean="0"/>
              <a:t>Red Member: Mesozoic Era Expert</a:t>
            </a:r>
          </a:p>
          <a:p>
            <a:r>
              <a:rPr lang="en-US" dirty="0" smtClean="0"/>
              <a:t>Green Member: Paleozoic Era Expert</a:t>
            </a:r>
          </a:p>
          <a:p>
            <a:r>
              <a:rPr lang="en-US" dirty="0" smtClean="0"/>
              <a:t>Orange Member: Precambrian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6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HAVES 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(cm) &amp; write all major events on the time line based on your Expert Era</a:t>
            </a:r>
          </a:p>
          <a:p>
            <a:r>
              <a:rPr lang="en-US" dirty="0" smtClean="0"/>
              <a:t>Must include at least 3 – 4 pictures for your era</a:t>
            </a:r>
          </a:p>
          <a:p>
            <a:r>
              <a:rPr lang="en-US" dirty="0" smtClean="0"/>
              <a:t>Trace over with your colored marker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269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3375" y="1936750"/>
            <a:ext cx="650875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84251" y="1936750"/>
            <a:ext cx="4064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48251" y="1936750"/>
            <a:ext cx="2746374" cy="36933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94626" y="1936750"/>
            <a:ext cx="1189258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176" y="124695"/>
            <a:ext cx="102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Cenozoic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4775" y="129185"/>
            <a:ext cx="107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Mesozoic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7412" y="79740"/>
            <a:ext cx="106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Paleozoic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31124" y="102420"/>
            <a:ext cx="1378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Precambrian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9750" y="2397125"/>
            <a:ext cx="1" cy="666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2759" y="3720649"/>
            <a:ext cx="3967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Start HERE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Measure 5 cm from the left of the paper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MARK “TODAY” (THE PRESENT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39750" y="1936750"/>
            <a:ext cx="0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0099" y="1916790"/>
            <a:ext cx="0" cy="36933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0400" y="2406650"/>
            <a:ext cx="1" cy="66675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7814" y="157888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0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55796" y="3028958"/>
            <a:ext cx="1443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TODAY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(The Present)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8867" y="1583780"/>
            <a:ext cx="897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 mm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97805" y="2823091"/>
            <a:ext cx="2464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100,000 </a:t>
            </a:r>
            <a:r>
              <a:rPr lang="en-US" dirty="0" err="1" smtClean="0"/>
              <a:t>ya</a:t>
            </a:r>
            <a:endParaRPr lang="en-US" dirty="0" smtClean="0"/>
          </a:p>
          <a:p>
            <a:r>
              <a:rPr lang="en-US" dirty="0" smtClean="0"/>
              <a:t>Modern Form of Human</a:t>
            </a:r>
            <a:endParaRPr lang="en-US" dirty="0"/>
          </a:p>
        </p:txBody>
      </p:sp>
      <p:sp>
        <p:nvSpPr>
          <p:cNvPr id="2" name="Left Brace 1"/>
          <p:cNvSpPr/>
          <p:nvPr/>
        </p:nvSpPr>
        <p:spPr>
          <a:xfrm rot="5400000">
            <a:off x="333661" y="1040720"/>
            <a:ext cx="856676" cy="44449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4641" y="498974"/>
            <a:ext cx="157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0 cm - 6.5 cm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 rot="5400000">
            <a:off x="2633265" y="-853877"/>
            <a:ext cx="856678" cy="4064002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35598" y="362893"/>
            <a:ext cx="1773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6.5 cm – 24.8 cm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Left Brace 25"/>
          <p:cNvSpPr/>
          <p:nvPr/>
        </p:nvSpPr>
        <p:spPr>
          <a:xfrm rot="5400000">
            <a:off x="6078706" y="-85705"/>
            <a:ext cx="834483" cy="2470345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68937" y="362893"/>
            <a:ext cx="154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33 cm – 54 cm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7" name="Left Brace 26"/>
          <p:cNvSpPr/>
          <p:nvPr/>
        </p:nvSpPr>
        <p:spPr>
          <a:xfrm rot="5400000">
            <a:off x="7977532" y="712759"/>
            <a:ext cx="850802" cy="1161901"/>
          </a:xfrm>
          <a:prstGeom prst="lef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408657" y="356533"/>
            <a:ext cx="1893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55 cm – 4m 60 cm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89118" y="6078370"/>
            <a:ext cx="40394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GEOLOGICAL TIMELINE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6235834" y="2676293"/>
            <a:ext cx="23369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SCALE: 1 meter = 1 </a:t>
            </a:r>
            <a:r>
              <a:rPr lang="en-US" dirty="0" err="1" smtClean="0"/>
              <a:t>bya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1 cm = 10 my</a:t>
            </a:r>
          </a:p>
          <a:p>
            <a:r>
              <a:rPr lang="en-US" dirty="0"/>
              <a:t> </a:t>
            </a:r>
            <a:r>
              <a:rPr lang="en-US" dirty="0" smtClean="0"/>
              <a:t>              1 mm = 1 my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 rot="16200000">
            <a:off x="4248301" y="1023463"/>
            <a:ext cx="907218" cy="838608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717154" y="5715476"/>
            <a:ext cx="184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meters &amp; 60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95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169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Geological Timeline Group Project</vt:lpstr>
      <vt:lpstr>Goals</vt:lpstr>
      <vt:lpstr>MUST HAVES on TIMELINE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Geological Timeline Group Project</dc:title>
  <dc:creator>May Ng</dc:creator>
  <cp:lastModifiedBy>May Ng</cp:lastModifiedBy>
  <cp:revision>11</cp:revision>
  <dcterms:created xsi:type="dcterms:W3CDTF">2018-11-15T18:25:43Z</dcterms:created>
  <dcterms:modified xsi:type="dcterms:W3CDTF">2020-02-26T15:17:08Z</dcterms:modified>
</cp:coreProperties>
</file>