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5" r:id="rId10"/>
    <p:sldId id="266" r:id="rId11"/>
    <p:sldId id="270" r:id="rId12"/>
    <p:sldId id="269" r:id="rId13"/>
    <p:sldId id="273" r:id="rId14"/>
    <p:sldId id="274" r:id="rId15"/>
    <p:sldId id="275" r:id="rId16"/>
    <p:sldId id="284" r:id="rId17"/>
    <p:sldId id="276" r:id="rId18"/>
    <p:sldId id="277" r:id="rId19"/>
    <p:sldId id="278" r:id="rId20"/>
    <p:sldId id="279" r:id="rId21"/>
    <p:sldId id="280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6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6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3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3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9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4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9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5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0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8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9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7A285-6F97-9349-85BF-FA8CCC5FF38C}" type="datetimeFigureOut">
              <a:rPr lang="en-US" smtClean="0"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3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Population Growth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Notes </a:t>
            </a:r>
            <a:r>
              <a:rPr lang="en-US" dirty="0" smtClean="0"/>
              <a:t>#</a:t>
            </a:r>
            <a:r>
              <a:rPr lang="en-US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6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1964"/>
            <a:ext cx="8229600" cy="398239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eople clear cut and burned </a:t>
            </a:r>
            <a:r>
              <a:rPr lang="en-US" dirty="0"/>
              <a:t>HALF of the world’s original </a:t>
            </a:r>
            <a:r>
              <a:rPr lang="en-US" dirty="0" smtClean="0"/>
              <a:t>forests that led to the loss of biodiversity &amp; increase rate of climate change.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9-03-03 at 9.42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82597"/>
            <a:ext cx="4042512" cy="2665971"/>
          </a:xfrm>
          <a:prstGeom prst="rect">
            <a:avLst/>
          </a:prstGeom>
        </p:spPr>
      </p:pic>
      <p:pic>
        <p:nvPicPr>
          <p:cNvPr id="4" name="Picture 3" descr="Screen Shot 2019-03-03 at 9.42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28" y="3769899"/>
            <a:ext cx="4187088" cy="26227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58391" y="291706"/>
            <a:ext cx="4120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Making Room </a:t>
            </a:r>
            <a:r>
              <a:rPr lang="en-US" sz="2800" dirty="0"/>
              <a:t>for </a:t>
            </a:r>
            <a:r>
              <a:rPr lang="en-US" sz="2800" dirty="0" smtClean="0"/>
              <a:t>Factories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870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18" y="2625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Stage 2: </a:t>
            </a:r>
            <a:br>
              <a:rPr lang="en-US" sz="2800" dirty="0" smtClean="0"/>
            </a:br>
            <a:r>
              <a:rPr lang="en-US" sz="2800" dirty="0" smtClean="0"/>
              <a:t>Green Revolution Influence </a:t>
            </a:r>
            <a:r>
              <a:rPr lang="en-US" sz="2800" dirty="0"/>
              <a:t>on the Exponential </a:t>
            </a:r>
            <a:r>
              <a:rPr lang="en-US" sz="2800" dirty="0" smtClean="0"/>
              <a:t>Growth </a:t>
            </a:r>
            <a:br>
              <a:rPr lang="en-US" sz="2800" dirty="0" smtClean="0"/>
            </a:br>
            <a:r>
              <a:rPr lang="en-US" sz="2800" dirty="0" smtClean="0"/>
              <a:t>of the </a:t>
            </a:r>
            <a:r>
              <a:rPr lang="en-US" sz="2800" dirty="0"/>
              <a:t>Human Population</a:t>
            </a:r>
          </a:p>
        </p:txBody>
      </p:sp>
      <p:pic>
        <p:nvPicPr>
          <p:cNvPr id="4" name="Picture 3" descr="Screen Shot 2019-03-03 at 2.25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8" y="1534130"/>
            <a:ext cx="8493660" cy="485388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32758" y="2525761"/>
            <a:ext cx="2021001" cy="105173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71660" y="4574277"/>
            <a:ext cx="2183772" cy="57789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05853" y="2149265"/>
            <a:ext cx="97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Stage </a:t>
            </a:r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5303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4075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was the Green Revolution (1950s-1960s)?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707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ANS: T</a:t>
            </a:r>
            <a:r>
              <a:rPr lang="en-US" dirty="0" smtClean="0"/>
              <a:t>he use of chemical fertilizers and pesticides to grow more crops to feed a growing human population.</a:t>
            </a:r>
            <a:endParaRPr lang="en-US" dirty="0"/>
          </a:p>
        </p:txBody>
      </p:sp>
      <p:pic>
        <p:nvPicPr>
          <p:cNvPr id="4" name="Picture 3" descr="Screen Shot 2019-03-04 at 12.45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35" y="3181512"/>
            <a:ext cx="4681865" cy="2666210"/>
          </a:xfrm>
          <a:prstGeom prst="rect">
            <a:avLst/>
          </a:prstGeom>
        </p:spPr>
      </p:pic>
      <p:pic>
        <p:nvPicPr>
          <p:cNvPr id="5" name="Picture 4" descr="Screen Shot 2019-03-04 at 12.44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273877"/>
            <a:ext cx="4021772" cy="216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7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18" y="2625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What </a:t>
            </a:r>
            <a:r>
              <a:rPr lang="en-US" sz="3100" dirty="0" smtClean="0"/>
              <a:t>Impact did The </a:t>
            </a:r>
            <a:r>
              <a:rPr lang="en-US" sz="3100" dirty="0"/>
              <a:t>Green Revolution </a:t>
            </a:r>
            <a:r>
              <a:rPr lang="en-US" sz="3100" dirty="0" smtClean="0"/>
              <a:t>have </a:t>
            </a:r>
            <a:r>
              <a:rPr lang="en-US" sz="3100" dirty="0"/>
              <a:t>on the Human Population?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3" descr="Screen Shot 2019-03-03 at 2.25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8" y="1998310"/>
            <a:ext cx="8493660" cy="438970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32758" y="2853470"/>
            <a:ext cx="2021001" cy="105173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21868" y="4726674"/>
            <a:ext cx="1951630" cy="57789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05853" y="2516947"/>
            <a:ext cx="97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Stage </a:t>
            </a:r>
            <a:r>
              <a:rPr lang="en-US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196" y="1167314"/>
            <a:ext cx="8843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ANS: Green </a:t>
            </a:r>
            <a:r>
              <a:rPr lang="en-US" sz="2400" dirty="0"/>
              <a:t>Revolution </a:t>
            </a:r>
            <a:r>
              <a:rPr lang="en-US" sz="2400" dirty="0" smtClean="0"/>
              <a:t>caused </a:t>
            </a:r>
            <a:r>
              <a:rPr lang="en-US" sz="2400" dirty="0"/>
              <a:t>the Human Population to </a:t>
            </a:r>
            <a:r>
              <a:rPr lang="en-US" sz="2400" dirty="0" smtClean="0"/>
              <a:t>increase from 2 </a:t>
            </a:r>
            <a:r>
              <a:rPr lang="en-US" sz="2400" dirty="0"/>
              <a:t>Billion People (1927) to 3 Billion (1960) in </a:t>
            </a:r>
            <a:r>
              <a:rPr lang="en-US" sz="2400" dirty="0" smtClean="0"/>
              <a:t>just 33 years.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528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18" y="2625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Stage </a:t>
            </a:r>
            <a:r>
              <a:rPr lang="en-US" sz="2800" dirty="0"/>
              <a:t>3</a:t>
            </a:r>
            <a:r>
              <a:rPr lang="en-US" sz="2800" dirty="0" smtClean="0"/>
              <a:t>: </a:t>
            </a:r>
            <a:br>
              <a:rPr lang="en-US" sz="2800" dirty="0" smtClean="0"/>
            </a:br>
            <a:r>
              <a:rPr lang="en-US" sz="2800" dirty="0" smtClean="0"/>
              <a:t>Advances in Medicine &amp; Technology Impact </a:t>
            </a:r>
            <a:r>
              <a:rPr lang="en-US" sz="2800" dirty="0"/>
              <a:t>on </a:t>
            </a:r>
            <a:r>
              <a:rPr lang="en-US" sz="2800" dirty="0" smtClean="0"/>
              <a:t>the Exponential Growth of the </a:t>
            </a:r>
            <a:r>
              <a:rPr lang="en-US" sz="2800" dirty="0"/>
              <a:t>Human Population</a:t>
            </a:r>
          </a:p>
        </p:txBody>
      </p:sp>
      <p:pic>
        <p:nvPicPr>
          <p:cNvPr id="4" name="Picture 3" descr="Screen Shot 2019-03-03 at 2.25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8" y="1534130"/>
            <a:ext cx="8493660" cy="485388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380228" y="2252667"/>
            <a:ext cx="1693271" cy="83326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7394577">
            <a:off x="5989216" y="3109730"/>
            <a:ext cx="2337215" cy="120600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27492" y="1779933"/>
            <a:ext cx="97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Stage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6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9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did Major Medical Advances &amp; Technology Impact the Human Population? (1970s- Present)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(3 Major Impacts)</a:t>
            </a:r>
          </a:p>
          <a:p>
            <a:pPr marL="514350" indent="-514350">
              <a:buAutoNum type="arabicParenR"/>
            </a:pPr>
            <a:r>
              <a:rPr lang="en-US" sz="2400" dirty="0" smtClean="0"/>
              <a:t>More lives were saved due to use of antibiotics to fight bacterial infections (reduced death rates) </a:t>
            </a:r>
          </a:p>
          <a:p>
            <a:pPr marL="514350" indent="-514350">
              <a:buAutoNum type="arabicParenR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Ex. TB Testing and TB Antibiotic to reduce TB Infections</a:t>
            </a:r>
          </a:p>
        </p:txBody>
      </p:sp>
      <p:pic>
        <p:nvPicPr>
          <p:cNvPr id="5" name="Picture 4" descr="Screen Shot 2019-03-04 at 9.32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24" y="3823275"/>
            <a:ext cx="7588076" cy="268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6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3-04 at 9.31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1" y="245782"/>
            <a:ext cx="8807736" cy="646255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88215" y="1624893"/>
            <a:ext cx="3905446" cy="80561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40615" y="2664849"/>
            <a:ext cx="3905446" cy="38011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8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656"/>
            <a:ext cx="8229600" cy="53615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2) People </a:t>
            </a:r>
            <a:r>
              <a:rPr lang="en-US" dirty="0"/>
              <a:t>receiving </a:t>
            </a:r>
            <a:r>
              <a:rPr lang="en-US" dirty="0" smtClean="0"/>
              <a:t>advanced </a:t>
            </a:r>
            <a:r>
              <a:rPr lang="en-US" dirty="0"/>
              <a:t>medical </a:t>
            </a:r>
            <a:r>
              <a:rPr lang="en-US" dirty="0" smtClean="0"/>
              <a:t>treatment </a:t>
            </a:r>
            <a:r>
              <a:rPr lang="en-US" dirty="0"/>
              <a:t>and preventative health care</a:t>
            </a:r>
          </a:p>
          <a:p>
            <a:endParaRPr lang="en-US" dirty="0"/>
          </a:p>
        </p:txBody>
      </p:sp>
      <p:pic>
        <p:nvPicPr>
          <p:cNvPr id="4" name="Picture 3" descr="Screen Shot 2019-03-04 at 1.19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5" y="2334930"/>
            <a:ext cx="7640084" cy="379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6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7146"/>
            <a:ext cx="8229600" cy="55390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3) Wide </a:t>
            </a:r>
            <a:r>
              <a:rPr lang="en-US" dirty="0"/>
              <a:t>use of vaccinations to eliminate </a:t>
            </a:r>
            <a:r>
              <a:rPr lang="en-US" dirty="0" smtClean="0"/>
              <a:t>deadly childhood diseases.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9-03-04 at 1.22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9" y="1955005"/>
            <a:ext cx="4131016" cy="2892361"/>
          </a:xfrm>
          <a:prstGeom prst="rect">
            <a:avLst/>
          </a:prstGeom>
        </p:spPr>
      </p:pic>
      <p:pic>
        <p:nvPicPr>
          <p:cNvPr id="5" name="Picture 4" descr="Screen Shot 2019-03-04 at 1.22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64" y="3545616"/>
            <a:ext cx="37465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4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3-04 at 1.29.0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r="6349"/>
          <a:stretch>
            <a:fillRect/>
          </a:stretch>
        </p:blipFill>
        <p:spPr>
          <a:xfrm>
            <a:off x="104422" y="1450349"/>
            <a:ext cx="8954911" cy="5407651"/>
          </a:xfrm>
        </p:spPr>
      </p:pic>
      <p:sp>
        <p:nvSpPr>
          <p:cNvPr id="5" name="TextBox 4"/>
          <p:cNvSpPr txBox="1"/>
          <p:nvPr/>
        </p:nvSpPr>
        <p:spPr>
          <a:xfrm>
            <a:off x="4503898" y="2391440"/>
            <a:ext cx="455543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Measles Death (before 1963 Vaccination):</a:t>
            </a:r>
          </a:p>
          <a:p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err="1" smtClean="0"/>
              <a:t>Avg</a:t>
            </a:r>
            <a:r>
              <a:rPr lang="en-US" dirty="0" smtClean="0"/>
              <a:t> of 550 deaths a year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556" y="212185"/>
            <a:ext cx="8539664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Measles Vaccination Introduced in 1963 </a:t>
            </a:r>
            <a:endParaRPr lang="en-US" sz="2400" dirty="0" smtClean="0"/>
          </a:p>
          <a:p>
            <a:pPr algn="ctr"/>
            <a:r>
              <a:rPr lang="en-US" sz="2400" dirty="0" smtClean="0"/>
              <a:t>&amp; </a:t>
            </a:r>
          </a:p>
          <a:p>
            <a:pPr algn="ctr"/>
            <a:r>
              <a:rPr lang="en-US" sz="2400" dirty="0" smtClean="0"/>
              <a:t>MMR </a:t>
            </a:r>
            <a:r>
              <a:rPr lang="en-US" sz="2400" dirty="0"/>
              <a:t>combo Vaccination (1971)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68887" y="4883835"/>
            <a:ext cx="5390445" cy="646331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Measles Death (with Vaccinations in 2008)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0.33 deaths a year</a:t>
            </a:r>
          </a:p>
        </p:txBody>
      </p:sp>
    </p:spTree>
    <p:extLst>
      <p:ext uri="{BB962C8B-B14F-4D97-AF65-F5344CB8AC3E}">
        <p14:creationId xmlns:p14="http://schemas.microsoft.com/office/powerpoint/2010/main" val="275841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5154"/>
            <a:ext cx="8229600" cy="57194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charset="0"/>
              </a:rPr>
              <a:t>How </a:t>
            </a:r>
            <a:r>
              <a:rPr lang="en-US" b="1" dirty="0">
                <a:latin typeface="Arial" charset="0"/>
              </a:rPr>
              <a:t>m</a:t>
            </a:r>
            <a:r>
              <a:rPr lang="en-US" b="1" dirty="0" smtClean="0">
                <a:latin typeface="Arial" charset="0"/>
              </a:rPr>
              <a:t>any </a:t>
            </a:r>
            <a:r>
              <a:rPr lang="en-US" b="1" dirty="0" smtClean="0">
                <a:latin typeface="Arial" charset="0"/>
              </a:rPr>
              <a:t>are Humans on Earth?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3427"/>
            <a:ext cx="8229600" cy="18680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charset="0"/>
              </a:rPr>
              <a:t>ANS: Today</a:t>
            </a:r>
            <a:r>
              <a:rPr lang="en-US" dirty="0">
                <a:latin typeface="Arial" charset="0"/>
              </a:rPr>
              <a:t>, the world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dirty="0">
                <a:latin typeface="Arial" charset="0"/>
              </a:rPr>
              <a:t>s human population </a:t>
            </a:r>
            <a:r>
              <a:rPr lang="en-US" dirty="0" smtClean="0">
                <a:latin typeface="Arial" charset="0"/>
              </a:rPr>
              <a:t>contains </a:t>
            </a:r>
            <a:r>
              <a:rPr lang="en-US" b="1" dirty="0"/>
              <a:t>7.6 billion people</a:t>
            </a:r>
            <a:r>
              <a:rPr lang="en-US" dirty="0"/>
              <a:t> (</a:t>
            </a:r>
            <a:r>
              <a:rPr lang="en-US" dirty="0" smtClean="0"/>
              <a:t>May 2018), and is growing slowly.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9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Chicken Pox Vaccine</a:t>
            </a:r>
            <a:br>
              <a:rPr lang="en-US" dirty="0" smtClean="0"/>
            </a:br>
            <a:r>
              <a:rPr lang="en-US" dirty="0" smtClean="0"/>
              <a:t>(Introduced in 1995)</a:t>
            </a:r>
            <a:endParaRPr lang="en-US" dirty="0"/>
          </a:p>
        </p:txBody>
      </p:sp>
      <p:pic>
        <p:nvPicPr>
          <p:cNvPr id="4" name="Content Placeholder 3" descr="Screen Shot 2019-03-04 at 1.29.1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7" b="5227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56253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Polio Vaccine</a:t>
            </a:r>
            <a:br>
              <a:rPr lang="en-US" dirty="0" smtClean="0"/>
            </a:br>
            <a:r>
              <a:rPr lang="en-US" dirty="0" smtClean="0"/>
              <a:t>(Vaccine Introduced 1955)</a:t>
            </a:r>
            <a:endParaRPr lang="en-US" dirty="0"/>
          </a:p>
        </p:txBody>
      </p:sp>
      <p:pic>
        <p:nvPicPr>
          <p:cNvPr id="4" name="Picture 3" descr="Screen Shot 2019-03-04 at 1.29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1" y="1605959"/>
            <a:ext cx="81026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2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18" y="2625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CONCLUSION:</a:t>
            </a:r>
            <a:br>
              <a:rPr lang="en-US" sz="2800" dirty="0" smtClean="0"/>
            </a:br>
            <a:r>
              <a:rPr lang="en-US" sz="2800" dirty="0" smtClean="0"/>
              <a:t>Advances in Medicine &amp; Technology Decreased Death Rates and Improved People’s Health so they can live longer, leading to a population boom.</a:t>
            </a:r>
            <a:endParaRPr lang="en-US" sz="2800" dirty="0"/>
          </a:p>
        </p:txBody>
      </p:sp>
      <p:pic>
        <p:nvPicPr>
          <p:cNvPr id="4" name="Picture 3" descr="Screen Shot 2019-03-03 at 2.25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8" y="1779932"/>
            <a:ext cx="8493660" cy="460808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380228" y="2389217"/>
            <a:ext cx="1693271" cy="83326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7394577">
            <a:off x="5989216" y="3109730"/>
            <a:ext cx="2337215" cy="120600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27492" y="1779933"/>
            <a:ext cx="97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Stage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98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Predicted Human Population Growth</a:t>
            </a:r>
            <a:endParaRPr lang="en-US" dirty="0"/>
          </a:p>
        </p:txBody>
      </p:sp>
      <p:pic>
        <p:nvPicPr>
          <p:cNvPr id="6" name="Picture 5" descr="Screen Shot 2019-03-03 at 2.28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80055"/>
            <a:ext cx="8998911" cy="52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0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Growth of Human Population</a:t>
            </a:r>
            <a:br>
              <a:rPr lang="en-US" dirty="0" smtClean="0"/>
            </a:br>
            <a:r>
              <a:rPr lang="en-US" dirty="0" smtClean="0"/>
              <a:t>(1990-2100) </a:t>
            </a:r>
            <a:endParaRPr lang="en-US" dirty="0"/>
          </a:p>
        </p:txBody>
      </p:sp>
      <p:pic>
        <p:nvPicPr>
          <p:cNvPr id="4" name="Picture 3" descr="Screen Shot 2019-03-03 at 2.36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9" y="1624893"/>
            <a:ext cx="8386381" cy="509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8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Main Causes for Human Population Exponential Growth</a:t>
            </a:r>
            <a:endParaRPr lang="en-US" dirty="0"/>
          </a:p>
        </p:txBody>
      </p:sp>
      <p:pic>
        <p:nvPicPr>
          <p:cNvPr id="4" name="Picture 3" descr="Screen Shot 2019-03-03 at 2.25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58" y="1808899"/>
            <a:ext cx="5257329" cy="4479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246" y="1641476"/>
            <a:ext cx="38917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 Main Causes</a:t>
            </a:r>
          </a:p>
          <a:p>
            <a:endParaRPr lang="en-US" sz="2000" dirty="0"/>
          </a:p>
          <a:p>
            <a:pPr marL="342900" indent="-342900">
              <a:buAutoNum type="arabicParenR"/>
            </a:pPr>
            <a:r>
              <a:rPr lang="en-US" sz="2000" dirty="0" smtClean="0"/>
              <a:t>Industrial Revolution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/>
              <a:t> </a:t>
            </a:r>
            <a:r>
              <a:rPr lang="en-US" sz="2000" dirty="0" smtClean="0"/>
              <a:t>Increased coal burning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(</a:t>
            </a:r>
            <a:r>
              <a:rPr lang="is-IS" sz="2000" dirty="0" smtClean="0"/>
              <a:t>1800 – 1920s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/>
              <a:t>2</a:t>
            </a:r>
            <a:r>
              <a:rPr lang="en-US" sz="2000" dirty="0" smtClean="0"/>
              <a:t>)  Agriculture Green Revolution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(1950s – 1960s)</a:t>
            </a:r>
          </a:p>
          <a:p>
            <a:endParaRPr lang="en-US" sz="2000" dirty="0"/>
          </a:p>
          <a:p>
            <a:r>
              <a:rPr lang="en-US" sz="2000" dirty="0"/>
              <a:t>3</a:t>
            </a:r>
            <a:r>
              <a:rPr lang="en-US" sz="2000" dirty="0" smtClean="0"/>
              <a:t>) Major Medical &amp; Technological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Advances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dirty="0" smtClean="0"/>
              <a:t>(1980s - Present)</a:t>
            </a:r>
          </a:p>
        </p:txBody>
      </p:sp>
    </p:spTree>
    <p:extLst>
      <p:ext uri="{BB962C8B-B14F-4D97-AF65-F5344CB8AC3E}">
        <p14:creationId xmlns:p14="http://schemas.microsoft.com/office/powerpoint/2010/main" val="113736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18" y="2625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Stage 1: </a:t>
            </a:r>
            <a:br>
              <a:rPr lang="en-US" sz="2800" dirty="0" smtClean="0"/>
            </a:br>
            <a:r>
              <a:rPr lang="en-US" sz="2800" dirty="0" smtClean="0"/>
              <a:t>Industrial Revolution Influence </a:t>
            </a:r>
            <a:r>
              <a:rPr lang="en-US" sz="2800" dirty="0"/>
              <a:t>on the Exponential </a:t>
            </a:r>
            <a:r>
              <a:rPr lang="en-US" sz="2800" dirty="0" smtClean="0"/>
              <a:t>Growth </a:t>
            </a:r>
            <a:br>
              <a:rPr lang="en-US" sz="2800" dirty="0" smtClean="0"/>
            </a:br>
            <a:r>
              <a:rPr lang="en-US" sz="2800" dirty="0" smtClean="0"/>
              <a:t>of the </a:t>
            </a:r>
            <a:r>
              <a:rPr lang="en-US" sz="2800" dirty="0"/>
              <a:t>Human Population</a:t>
            </a:r>
          </a:p>
        </p:txBody>
      </p:sp>
      <p:pic>
        <p:nvPicPr>
          <p:cNvPr id="4" name="Picture 3" descr="Screen Shot 2019-03-03 at 2.25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8" y="1534130"/>
            <a:ext cx="8493660" cy="485388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94520" y="3249783"/>
            <a:ext cx="2580875" cy="154296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51497" y="4888328"/>
            <a:ext cx="2443227" cy="57789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49136" y="2928567"/>
            <a:ext cx="97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Stage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6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2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0438"/>
            <a:ext cx="8229600" cy="4665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What Happened During the Industrial Revolution?</a:t>
            </a:r>
          </a:p>
          <a:p>
            <a:pPr marL="0" indent="0">
              <a:buNone/>
            </a:pPr>
            <a:r>
              <a:rPr lang="en-US" sz="2800" dirty="0" smtClean="0"/>
              <a:t>ANS: Mass production &amp; transportation of goods using machines, increased use of coal mining/burning.</a:t>
            </a:r>
            <a:endParaRPr lang="en-US" sz="2800" dirty="0"/>
          </a:p>
        </p:txBody>
      </p:sp>
      <p:pic>
        <p:nvPicPr>
          <p:cNvPr id="7" name="Picture 6" descr="Screen Shot 2019-03-03 at 6.47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651" y="4428185"/>
            <a:ext cx="2958102" cy="2347633"/>
          </a:xfrm>
          <a:prstGeom prst="rect">
            <a:avLst/>
          </a:prstGeom>
        </p:spPr>
      </p:pic>
      <p:pic>
        <p:nvPicPr>
          <p:cNvPr id="4" name="Picture 3" descr="Screen Shot 2019-03-03 at 3.22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83" y="2674417"/>
            <a:ext cx="2935194" cy="2265455"/>
          </a:xfrm>
          <a:prstGeom prst="rect">
            <a:avLst/>
          </a:prstGeom>
        </p:spPr>
      </p:pic>
      <p:pic>
        <p:nvPicPr>
          <p:cNvPr id="5" name="Picture 4" descr="Screen Shot 2019-03-03 at 3.26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5" y="2765684"/>
            <a:ext cx="2848535" cy="2256118"/>
          </a:xfrm>
          <a:prstGeom prst="rect">
            <a:avLst/>
          </a:prstGeom>
        </p:spPr>
      </p:pic>
      <p:pic>
        <p:nvPicPr>
          <p:cNvPr id="6" name="Picture 5" descr="Screen Shot 2019-03-03 at 3.25.5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55" y="4727009"/>
            <a:ext cx="2882710" cy="204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40" y="274638"/>
            <a:ext cx="884213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2 Impact did the Industrial Revolution have on Human Population?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1)  Increased job security and young people moving into the cities to find work.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9-03-03 at 9.14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0" y="2756771"/>
            <a:ext cx="4308527" cy="3551633"/>
          </a:xfrm>
          <a:prstGeom prst="rect">
            <a:avLst/>
          </a:prstGeom>
        </p:spPr>
      </p:pic>
      <p:pic>
        <p:nvPicPr>
          <p:cNvPr id="5" name="Picture 4" descr="Screen Shot 2019-03-03 at 9.15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68" y="2756771"/>
            <a:ext cx="4259617" cy="348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2329"/>
            <a:ext cx="8229600" cy="21847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2) Increased urbanization &amp; </a:t>
            </a:r>
            <a:r>
              <a:rPr lang="en-US" dirty="0" smtClean="0"/>
              <a:t>food </a:t>
            </a:r>
            <a:r>
              <a:rPr lang="en-US" dirty="0"/>
              <a:t>availability, </a:t>
            </a:r>
            <a:r>
              <a:rPr lang="en-US" dirty="0" smtClean="0"/>
              <a:t>people </a:t>
            </a:r>
            <a:r>
              <a:rPr lang="en-US" dirty="0"/>
              <a:t>ended up with more resources and opportunities to find a partner &amp; start a family.</a:t>
            </a:r>
          </a:p>
          <a:p>
            <a:endParaRPr lang="en-US" dirty="0"/>
          </a:p>
        </p:txBody>
      </p:sp>
      <p:pic>
        <p:nvPicPr>
          <p:cNvPr id="4" name="Picture 3" descr="Screen Shot 2019-03-03 at 9.23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5" y="2662641"/>
            <a:ext cx="4255025" cy="3635452"/>
          </a:xfrm>
          <a:prstGeom prst="rect">
            <a:avLst/>
          </a:prstGeom>
        </p:spPr>
      </p:pic>
      <p:pic>
        <p:nvPicPr>
          <p:cNvPr id="5" name="Picture 4" descr="Screen Shot 2019-03-03 at 9.27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37" y="2662641"/>
            <a:ext cx="3932758" cy="363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6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6579</TotalTime>
  <Words>414</Words>
  <Application>Microsoft Macintosh PowerPoint</Application>
  <PresentationFormat>On-screen Show (4:3)</PresentationFormat>
  <Paragraphs>55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Human Population Growth</vt:lpstr>
      <vt:lpstr>How many are Humans on Earth?</vt:lpstr>
      <vt:lpstr>Predicted Human Population Growth</vt:lpstr>
      <vt:lpstr>Growth of Human Population (1990-2100) </vt:lpstr>
      <vt:lpstr> Main Causes for Human Population Exponential Growth</vt:lpstr>
      <vt:lpstr>Stage 1:  Industrial Revolution Influence on the Exponential Growth  of the Human Population</vt:lpstr>
      <vt:lpstr>Industrial Revolution</vt:lpstr>
      <vt:lpstr>What 2 Impact did the Industrial Revolution have on Human Population?</vt:lpstr>
      <vt:lpstr>PowerPoint Presentation</vt:lpstr>
      <vt:lpstr>PowerPoint Presentation</vt:lpstr>
      <vt:lpstr>Stage 2:  Green Revolution Influence on the Exponential Growth  of the Human Population</vt:lpstr>
      <vt:lpstr>What was the Green Revolution (1950s-1960s)?</vt:lpstr>
      <vt:lpstr>What Impact did The Green Revolution have on the Human Population? </vt:lpstr>
      <vt:lpstr>Stage 3:  Advances in Medicine &amp; Technology Impact on the Exponential Growth of the Human Population</vt:lpstr>
      <vt:lpstr>How did Major Medical Advances &amp; Technology Impact the Human Population? (1970s- Present)</vt:lpstr>
      <vt:lpstr>PowerPoint Presentation</vt:lpstr>
      <vt:lpstr>PowerPoint Presentation</vt:lpstr>
      <vt:lpstr>PowerPoint Presentation</vt:lpstr>
      <vt:lpstr>PowerPoint Presentation</vt:lpstr>
      <vt:lpstr>Chicken Pox Vaccine (Introduced in 1995)</vt:lpstr>
      <vt:lpstr>Polio Vaccine (Vaccine Introduced 1955)</vt:lpstr>
      <vt:lpstr>CONCLUSION: Advances in Medicine &amp; Technology Decreased Death Rates and Improved People’s Health so they can live longer, leading to a population boom.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Population Growth &amp; The Biosphere’s Future</dc:title>
  <dc:creator>May Ng</dc:creator>
  <cp:lastModifiedBy>May Ng</cp:lastModifiedBy>
  <cp:revision>88</cp:revision>
  <dcterms:created xsi:type="dcterms:W3CDTF">2019-02-27T23:41:32Z</dcterms:created>
  <dcterms:modified xsi:type="dcterms:W3CDTF">2020-01-08T21:00:49Z</dcterms:modified>
</cp:coreProperties>
</file>