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5" r:id="rId2"/>
    <p:sldId id="281" r:id="rId3"/>
    <p:sldId id="286" r:id="rId4"/>
    <p:sldId id="291" r:id="rId5"/>
    <p:sldId id="288" r:id="rId6"/>
    <p:sldId id="289" r:id="rId7"/>
    <p:sldId id="262" r:id="rId8"/>
    <p:sldId id="267" r:id="rId9"/>
    <p:sldId id="268" r:id="rId10"/>
    <p:sldId id="290" r:id="rId11"/>
    <p:sldId id="29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672" y="17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285-6F97-9349-85BF-FA8CCC5FF38C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285-6F97-9349-85BF-FA8CCC5FF38C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6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285-6F97-9349-85BF-FA8CCC5FF38C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3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285-6F97-9349-85BF-FA8CCC5FF38C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3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285-6F97-9349-85BF-FA8CCC5FF38C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9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285-6F97-9349-85BF-FA8CCC5FF38C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4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285-6F97-9349-85BF-FA8CCC5FF38C}" type="datetimeFigureOut">
              <a:rPr lang="en-US" smtClean="0"/>
              <a:t>12/3/19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9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285-6F97-9349-85BF-FA8CCC5FF38C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5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285-6F97-9349-85BF-FA8CCC5FF38C}" type="datetimeFigureOut">
              <a:rPr lang="en-US" smtClean="0"/>
              <a:t>12/3/19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0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285-6F97-9349-85BF-FA8CCC5FF38C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8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285-6F97-9349-85BF-FA8CCC5FF38C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9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7A285-6F97-9349-85BF-FA8CCC5FF38C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DE7B8-D146-B842-8284-968C958A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3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akepart.com/article/2015/07/15/what-sea-level-rise-looks-america-coast/" TargetMode="Externa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 to</a:t>
            </a:r>
            <a:r>
              <a:rPr lang="en-US" dirty="0" smtClean="0"/>
              <a:t> </a:t>
            </a:r>
            <a:r>
              <a:rPr lang="en-US" dirty="0" smtClean="0"/>
              <a:t>the Biogeochemical </a:t>
            </a:r>
            <a:r>
              <a:rPr lang="en-US" dirty="0" smtClean="0"/>
              <a:t>Cycles &amp; The Carbon Cycle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Notes </a:t>
            </a:r>
            <a:r>
              <a:rPr lang="en-US" dirty="0" smtClean="0"/>
              <a:t>#15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008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Problems </a:t>
            </a:r>
            <a:r>
              <a:rPr lang="en-US" sz="3600" dirty="0" smtClean="0"/>
              <a:t>are </a:t>
            </a:r>
            <a:r>
              <a:rPr lang="en-US" sz="3600" dirty="0"/>
              <a:t>currently witnessing due to a “Broken” Carbon </a:t>
            </a:r>
            <a:r>
              <a:rPr lang="en-US" sz="3600" dirty="0" smtClean="0"/>
              <a:t>Cycle?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Loss of habitats &amp; loss of biodiversity.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19-03-05 at 4.16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798" y="2996209"/>
            <a:ext cx="4156655" cy="31299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523653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Ex. 1 Habitat Loss Due to Severe Drought</a:t>
            </a:r>
            <a:endParaRPr lang="en-US" dirty="0"/>
          </a:p>
        </p:txBody>
      </p:sp>
      <p:pic>
        <p:nvPicPr>
          <p:cNvPr id="7" name="Picture 6" descr="Screen Shot 2019-03-05 at 4.37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8" y="2490848"/>
            <a:ext cx="4207972" cy="2988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4138" y="2490848"/>
            <a:ext cx="379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Ex. 2 Species Endangered or Extinction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53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1158"/>
            <a:ext cx="8229600" cy="56859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2) Rising </a:t>
            </a:r>
            <a:r>
              <a:rPr lang="en-US" dirty="0"/>
              <a:t>of Sea Levels due to melting glaciers  </a:t>
            </a:r>
            <a:r>
              <a:rPr lang="en-US" dirty="0" smtClean="0"/>
              <a:t>  causing </a:t>
            </a:r>
            <a:r>
              <a:rPr lang="en-US" dirty="0"/>
              <a:t>major </a:t>
            </a:r>
            <a:r>
              <a:rPr lang="en-US" dirty="0" smtClean="0"/>
              <a:t>floods </a:t>
            </a:r>
            <a:r>
              <a:rPr lang="en-US" dirty="0"/>
              <a:t>and runoffs.</a:t>
            </a:r>
          </a:p>
          <a:p>
            <a:pPr marL="0" indent="0">
              <a:buNone/>
            </a:pPr>
            <a:r>
              <a:rPr lang="en-US" dirty="0" smtClean="0"/>
              <a:t>Ex. </a:t>
            </a:r>
            <a:r>
              <a:rPr lang="en-US" dirty="0" smtClean="0">
                <a:hlinkClick r:id="rId2"/>
              </a:rPr>
              <a:t>Venice Beach (CA) </a:t>
            </a:r>
            <a:r>
              <a:rPr lang="en-US" dirty="0" smtClean="0"/>
              <a:t>under water in year 2200,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where sea level rises to 25’.</a:t>
            </a:r>
          </a:p>
        </p:txBody>
      </p:sp>
      <p:pic>
        <p:nvPicPr>
          <p:cNvPr id="4" name="Picture 3" descr="Screen Shot 2019-03-05 at 4.25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9728"/>
            <a:ext cx="9144000" cy="3553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4571" y="6234247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8164" y="6247082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1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</a:t>
            </a:r>
            <a:r>
              <a:rPr lang="en-US" dirty="0" smtClean="0"/>
              <a:t>Biogeochemical </a:t>
            </a:r>
            <a:r>
              <a:rPr lang="en-US" dirty="0"/>
              <a:t>C</a:t>
            </a:r>
            <a:r>
              <a:rPr lang="en-US" dirty="0" smtClean="0"/>
              <a:t>ycles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ANS: </a:t>
            </a:r>
            <a:r>
              <a:rPr lang="en-US" dirty="0" smtClean="0"/>
              <a:t>They are the </a:t>
            </a:r>
            <a:r>
              <a:rPr lang="en-US" dirty="0"/>
              <a:t>4 different cycles </a:t>
            </a:r>
            <a:r>
              <a:rPr lang="en-US" dirty="0" smtClean="0"/>
              <a:t>that recycle </a:t>
            </a:r>
            <a:r>
              <a:rPr lang="en-US" dirty="0"/>
              <a:t>carbon</a:t>
            </a:r>
            <a:r>
              <a:rPr lang="en-US" dirty="0" smtClean="0"/>
              <a:t>, water, </a:t>
            </a:r>
            <a:r>
              <a:rPr lang="en-US" dirty="0"/>
              <a:t>nitrogen, and </a:t>
            </a:r>
            <a:r>
              <a:rPr lang="en-US" dirty="0" smtClean="0"/>
              <a:t>phosphorus within the Biosphere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7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Carbon Cycle?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ANS: The </a:t>
            </a:r>
            <a:r>
              <a:rPr lang="en-US" dirty="0"/>
              <a:t>recycling of carbon atoms between land, organisms, and the atmosphere</a:t>
            </a:r>
          </a:p>
        </p:txBody>
      </p:sp>
    </p:spTree>
    <p:extLst>
      <p:ext uri="{BB962C8B-B14F-4D97-AF65-F5344CB8AC3E}">
        <p14:creationId xmlns:p14="http://schemas.microsoft.com/office/powerpoint/2010/main" val="205828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3-03 at 10.03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8" y="191163"/>
            <a:ext cx="8916977" cy="6368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500" y="3359025"/>
            <a:ext cx="13518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2142" y="1831889"/>
            <a:ext cx="217120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B</a:t>
            </a:r>
            <a:r>
              <a:rPr lang="en-US" sz="1600" dirty="0" smtClean="0"/>
              <a:t>)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5419" y="1593711"/>
            <a:ext cx="16659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  <a:r>
              <a:rPr lang="en-US" sz="1600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8997" y="2719629"/>
            <a:ext cx="1174364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B)</a:t>
            </a:r>
          </a:p>
          <a:p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987374" y="1724303"/>
            <a:ext cx="172058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  <a:r>
              <a:rPr lang="en-US" sz="1600" dirty="0" smtClean="0"/>
              <a:t>)</a:t>
            </a:r>
          </a:p>
          <a:p>
            <a:endParaRPr lang="en-US" sz="1600" dirty="0"/>
          </a:p>
          <a:p>
            <a:endParaRPr lang="en-US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916913" y="5836675"/>
            <a:ext cx="170472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H</a:t>
            </a:r>
            <a:r>
              <a:rPr lang="en-US" sz="1600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3937" y="371534"/>
            <a:ext cx="3848629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Carbon Cycle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69921" y="2174833"/>
            <a:ext cx="131310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15851" y="4457351"/>
            <a:ext cx="1886635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G)</a:t>
            </a:r>
          </a:p>
          <a:p>
            <a:endParaRPr lang="en-US" sz="16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955952" y="1735678"/>
            <a:ext cx="170472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8610" y="3344661"/>
            <a:ext cx="13518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) Fossil</a:t>
            </a:r>
          </a:p>
          <a:p>
            <a:r>
              <a:rPr lang="en-US" dirty="0" smtClean="0"/>
              <a:t>Fuel Burning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6252" y="1843181"/>
            <a:ext cx="217120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B</a:t>
            </a:r>
            <a:r>
              <a:rPr lang="en-US" sz="1600" dirty="0" smtClean="0"/>
              <a:t>) Plant Respiration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1042" y="1579347"/>
            <a:ext cx="16659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</a:t>
            </a:r>
            <a:r>
              <a:rPr lang="en-US" sz="1600" dirty="0" smtClean="0"/>
              <a:t>) Deforestation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48997" y="2719629"/>
            <a:ext cx="1174364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B) Animal </a:t>
            </a:r>
          </a:p>
          <a:p>
            <a:pPr algn="ctr"/>
            <a:r>
              <a:rPr lang="en-US" sz="1600" dirty="0" smtClean="0"/>
              <a:t>Respiration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87374" y="1724303"/>
            <a:ext cx="172058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  <a:r>
              <a:rPr lang="en-US" sz="1600" dirty="0" smtClean="0"/>
              <a:t>) Algae Photosynthesis &amp; Respiration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67233" y="1734142"/>
            <a:ext cx="170472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E) Photosynthesis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69921" y="2174833"/>
            <a:ext cx="1313105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F) 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stored as Sugars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15851" y="4457351"/>
            <a:ext cx="188663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G) Decomposition or Deposit of Organic Waste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16913" y="5836675"/>
            <a:ext cx="1704729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</a:t>
            </a:r>
            <a:r>
              <a:rPr lang="en-US" sz="1600" dirty="0" smtClean="0"/>
              <a:t>) Formation of Fossil Fuel</a:t>
            </a:r>
          </a:p>
        </p:txBody>
      </p:sp>
    </p:spTree>
    <p:extLst>
      <p:ext uri="{BB962C8B-B14F-4D97-AF65-F5344CB8AC3E}">
        <p14:creationId xmlns:p14="http://schemas.microsoft.com/office/powerpoint/2010/main" val="418456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 of the 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Putting CO</a:t>
            </a:r>
            <a:r>
              <a:rPr lang="en-US" b="1" baseline="-25000" dirty="0" smtClean="0"/>
              <a:t>2</a:t>
            </a:r>
            <a:r>
              <a:rPr lang="en-US" b="1" dirty="0"/>
              <a:t> </a:t>
            </a:r>
            <a:r>
              <a:rPr lang="en-US" b="1" dirty="0" smtClean="0"/>
              <a:t>into the Atmosphere</a:t>
            </a:r>
          </a:p>
          <a:p>
            <a:pPr marL="0" indent="0">
              <a:buNone/>
            </a:pPr>
            <a:r>
              <a:rPr lang="en-US" b="1" dirty="0" smtClean="0"/>
              <a:t>(From Land)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000" dirty="0" smtClean="0"/>
              <a:t>A) Fossil Fuel Burning: Releases CO</a:t>
            </a:r>
            <a:r>
              <a:rPr lang="en-US" sz="3000" baseline="-25000" dirty="0" smtClean="0"/>
              <a:t>2 </a:t>
            </a:r>
            <a:r>
              <a:rPr lang="en-US" sz="3000" dirty="0"/>
              <a:t> </a:t>
            </a:r>
            <a:r>
              <a:rPr lang="en-US" sz="3000" dirty="0" smtClean="0"/>
              <a:t>into the air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B) Plant &amp; Animal Respiration: Breathes out CO</a:t>
            </a:r>
            <a:r>
              <a:rPr lang="en-US" sz="3000" baseline="-25000" dirty="0" smtClean="0"/>
              <a:t>2 </a:t>
            </a:r>
            <a:r>
              <a:rPr lang="en-US" sz="3000" dirty="0" smtClean="0"/>
              <a:t> </a:t>
            </a:r>
            <a:r>
              <a:rPr lang="en-US" sz="3000" dirty="0"/>
              <a:t>into the </a:t>
            </a:r>
            <a:r>
              <a:rPr lang="en-US" sz="3000" dirty="0" smtClean="0"/>
              <a:t>air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C) Deforestation: Destroying forests releases </a:t>
            </a:r>
            <a:r>
              <a:rPr lang="en-US" sz="3000" dirty="0"/>
              <a:t>CO</a:t>
            </a:r>
            <a:r>
              <a:rPr lang="en-US" sz="3000" baseline="-25000" dirty="0"/>
              <a:t>2 </a:t>
            </a:r>
            <a:r>
              <a:rPr lang="en-US" sz="3000" dirty="0"/>
              <a:t> into the air</a:t>
            </a:r>
          </a:p>
          <a:p>
            <a:pPr marL="514350" indent="-514350">
              <a:buAutoNum type="alphaLcParenR"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(From the Water)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) Respiration by Algae: </a:t>
            </a:r>
            <a:r>
              <a:rPr lang="en-US" dirty="0"/>
              <a:t>Breathes out CO</a:t>
            </a:r>
            <a:r>
              <a:rPr lang="en-US" baseline="-25000" dirty="0"/>
              <a:t>2 </a:t>
            </a:r>
            <a:r>
              <a:rPr lang="en-US" dirty="0"/>
              <a:t> into the air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716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8674"/>
            <a:ext cx="8229600" cy="575749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Returning CO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back on land &amp; in water 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E</a:t>
            </a:r>
            <a:r>
              <a:rPr lang="en-US" sz="2800" dirty="0" smtClean="0"/>
              <a:t>) Photosynthesis (Trees &amp; Algae): Takes in </a:t>
            </a:r>
            <a:r>
              <a:rPr lang="en-US" sz="2800" dirty="0"/>
              <a:t>CO</a:t>
            </a:r>
            <a:r>
              <a:rPr lang="en-US" sz="2800" baseline="-25000" dirty="0"/>
              <a:t>2 </a:t>
            </a:r>
            <a:endParaRPr lang="en-US" sz="2800" baseline="-250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F</a:t>
            </a:r>
            <a:r>
              <a:rPr lang="en-US" sz="2800" dirty="0" smtClean="0"/>
              <a:t>) Plants &amp; algae converts &amp; stores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into sugars to   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be used for food.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G</a:t>
            </a:r>
            <a:r>
              <a:rPr lang="en-US" sz="2800" dirty="0" smtClean="0"/>
              <a:t>) Organic matter released and stored in soil.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H) Fossil fuel forms from centuries of decomposed  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organic matter.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70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did the Industrial Revolution &amp; Growth of the Human Population Affect the Earth?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3747" y="1396441"/>
            <a:ext cx="279690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ANS: </a:t>
            </a:r>
          </a:p>
          <a:p>
            <a:pPr marL="0" indent="0">
              <a:buNone/>
            </a:pPr>
            <a:r>
              <a:rPr lang="en-US" sz="2400" dirty="0" smtClean="0"/>
              <a:t>Increase use </a:t>
            </a:r>
            <a:r>
              <a:rPr lang="en-US" sz="2400" dirty="0"/>
              <a:t>of fossil fuels </a:t>
            </a:r>
            <a:r>
              <a:rPr lang="en-US" sz="2400" dirty="0" smtClean="0"/>
              <a:t>to </a:t>
            </a:r>
            <a:r>
              <a:rPr lang="en-US" sz="2400" dirty="0"/>
              <a:t>power </a:t>
            </a:r>
            <a:r>
              <a:rPr lang="en-US" sz="2400" dirty="0" smtClean="0"/>
              <a:t>cars and </a:t>
            </a:r>
            <a:r>
              <a:rPr lang="en-US" sz="2400" dirty="0"/>
              <a:t>electrical </a:t>
            </a:r>
            <a:r>
              <a:rPr lang="en-US" sz="2400" dirty="0" smtClean="0"/>
              <a:t>plants contributed to carbon dioxide build up.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 descr="Screen Shot 2019-03-03 at 9.57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6" y="2667554"/>
            <a:ext cx="3805293" cy="3570777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3171072" y="1339526"/>
            <a:ext cx="2720002" cy="1693165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 INCREASE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9-03-05 at 10.32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72" y="1760440"/>
            <a:ext cx="8146531" cy="4972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416"/>
            <a:ext cx="8229600" cy="844147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How did Deforestation &amp; Clear Cutting</a:t>
            </a:r>
            <a:br>
              <a:rPr lang="en-US" sz="2800" dirty="0" smtClean="0"/>
            </a:br>
            <a:r>
              <a:rPr lang="en-US" sz="2800" dirty="0" smtClean="0"/>
              <a:t>“Break” the Carbon Cycle?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39720" y="995563"/>
            <a:ext cx="8384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ANS: With limited trees, Photosynthesis decreases, and </a:t>
            </a:r>
          </a:p>
          <a:p>
            <a:r>
              <a:rPr lang="en-US" sz="2400" dirty="0" smtClean="0"/>
              <a:t>amount of CO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 can’t be converted into sugars to be used as food.  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19349" y="2343357"/>
            <a:ext cx="864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X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37096" y="2800354"/>
            <a:ext cx="864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X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1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637"/>
            <a:ext cx="8229600" cy="83049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What is the Global Problem of High Amounts of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in the Atmosphere?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08024" y="1161858"/>
            <a:ext cx="72054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ANS: Climate Change and Global Warming </a:t>
            </a:r>
          </a:p>
        </p:txBody>
      </p:sp>
      <p:pic>
        <p:nvPicPr>
          <p:cNvPr id="9" name="Picture 8" descr="Screen Shot 2019-03-05 at 4.09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4" y="1849255"/>
            <a:ext cx="7543560" cy="446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1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5272</TotalTime>
  <Words>423</Words>
  <Application>Microsoft Macintosh PowerPoint</Application>
  <PresentationFormat>On-screen Show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Intro to the Biogeochemical Cycles &amp; The Carbon Cycle</vt:lpstr>
      <vt:lpstr>What are the Biogeochemical Cycles?</vt:lpstr>
      <vt:lpstr>What is the Carbon Cycle?</vt:lpstr>
      <vt:lpstr>PowerPoint Presentation</vt:lpstr>
      <vt:lpstr>A Closer Look of the Carbon Cycle</vt:lpstr>
      <vt:lpstr>PowerPoint Presentation</vt:lpstr>
      <vt:lpstr>How did the Industrial Revolution &amp; Growth of the Human Population Affect the Earth?</vt:lpstr>
      <vt:lpstr>How did Deforestation &amp; Clear Cutting “Break” the Carbon Cycle?</vt:lpstr>
      <vt:lpstr>What is the Global Problem of High Amounts of CO2 in the Atmosphere?</vt:lpstr>
      <vt:lpstr>Problems are currently witnessing due to a “Broken” Carbon Cycle?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Population Growth &amp; The Biosphere’s Future</dc:title>
  <dc:creator>May Ng</dc:creator>
  <cp:lastModifiedBy>May Ng</cp:lastModifiedBy>
  <cp:revision>88</cp:revision>
  <dcterms:created xsi:type="dcterms:W3CDTF">2019-02-27T23:41:32Z</dcterms:created>
  <dcterms:modified xsi:type="dcterms:W3CDTF">2019-12-03T23:10:51Z</dcterms:modified>
</cp:coreProperties>
</file>