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66" r:id="rId5"/>
    <p:sldId id="267" r:id="rId6"/>
    <p:sldId id="270" r:id="rId7"/>
    <p:sldId id="258" r:id="rId8"/>
    <p:sldId id="265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5D31E-F7FD-5645-A409-D64EB9B756A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B0F10-8509-AE42-A60B-CC8FB588A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0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3A9816-F519-2240-AB7C-B7409398FC77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D6309F-1938-8B44-A072-4F702A6F6949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83A-A536-6F4B-B7B7-547BE27242C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EF7B-F3C9-D04D-B37A-651751642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7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83A-A536-6F4B-B7B7-547BE27242C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EF7B-F3C9-D04D-B37A-651751642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3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83A-A536-6F4B-B7B7-547BE27242C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EF7B-F3C9-D04D-B37A-651751642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0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83A-A536-6F4B-B7B7-547BE27242C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EF7B-F3C9-D04D-B37A-651751642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8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83A-A536-6F4B-B7B7-547BE27242C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EF7B-F3C9-D04D-B37A-651751642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83A-A536-6F4B-B7B7-547BE27242C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EF7B-F3C9-D04D-B37A-651751642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5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83A-A536-6F4B-B7B7-547BE27242C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EF7B-F3C9-D04D-B37A-651751642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3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83A-A536-6F4B-B7B7-547BE27242C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EF7B-F3C9-D04D-B37A-651751642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0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83A-A536-6F4B-B7B7-547BE27242C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EF7B-F3C9-D04D-B37A-651751642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83A-A536-6F4B-B7B7-547BE27242C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EF7B-F3C9-D04D-B37A-651751642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83A-A536-6F4B-B7B7-547BE27242C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EF7B-F3C9-D04D-B37A-651751642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6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A883A-A536-6F4B-B7B7-547BE27242C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EEF7B-F3C9-D04D-B37A-651751642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Population Density &amp; Distribution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Notes 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9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What is Population Ecology?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 smtClean="0">
                <a:cs typeface="+mn-cs"/>
              </a:rPr>
              <a:t>ANS: Studies the factors that affect the size &amp; </a:t>
            </a:r>
          </a:p>
          <a:p>
            <a:pPr marL="0" indent="0" eaLnBrk="1" hangingPunct="1">
              <a:buNone/>
              <a:defRPr/>
            </a:pPr>
            <a:r>
              <a:rPr lang="en-US" dirty="0" smtClean="0"/>
              <a:t>          the make up</a:t>
            </a:r>
            <a:r>
              <a:rPr lang="en-US" dirty="0" smtClean="0">
                <a:cs typeface="+mn-cs"/>
              </a:rPr>
              <a:t> of a population</a:t>
            </a:r>
          </a:p>
          <a:p>
            <a:pPr marL="609600" indent="-609600" eaLnBrk="1" hangingPunct="1">
              <a:buFont typeface="Wingdings" charset="0"/>
              <a:buNone/>
              <a:defRPr/>
            </a:pPr>
            <a:endParaRPr lang="en-US" u="sng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study in Population Ecology?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None/>
              <a:defRPr/>
            </a:pPr>
            <a:r>
              <a:rPr lang="en-US" u="sng" dirty="0" smtClean="0"/>
              <a:t>2 Things</a:t>
            </a:r>
          </a:p>
          <a:p>
            <a:pPr marL="609600" indent="-609600">
              <a:buNone/>
              <a:defRPr/>
            </a:pPr>
            <a:endParaRPr lang="en-US" u="sng" dirty="0"/>
          </a:p>
          <a:p>
            <a:pPr marL="609600" indent="-609600">
              <a:buFont typeface="Arial" charset="0"/>
              <a:buAutoNum type="arabicParenR"/>
              <a:defRPr/>
            </a:pPr>
            <a:r>
              <a:rPr lang="en-US" dirty="0" smtClean="0"/>
              <a:t>Population Density</a:t>
            </a:r>
            <a:r>
              <a:rPr lang="en-US" dirty="0"/>
              <a:t>: # of individuals divided over a </a:t>
            </a:r>
            <a:r>
              <a:rPr lang="en-US" dirty="0" smtClean="0"/>
              <a:t>specific area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609600" indent="-609600">
              <a:buFont typeface="Arial" charset="0"/>
              <a:buAutoNum type="arabicParenR"/>
              <a:defRPr/>
            </a:pPr>
            <a:r>
              <a:rPr lang="en-US" dirty="0" smtClean="0"/>
              <a:t>Distribution: </a:t>
            </a:r>
            <a:r>
              <a:rPr lang="en-US" dirty="0"/>
              <a:t>pattern of </a:t>
            </a:r>
            <a:r>
              <a:rPr lang="en-US" dirty="0" smtClean="0"/>
              <a:t>spacing between individual species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66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Population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386"/>
            <a:ext cx="8229600" cy="52363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 Types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dirty="0" smtClean="0"/>
              <a:t>Low Density: Individuals are spaced far apart from each other over a specific area.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Ex. Bears are solitary hunters and are at low densities.</a:t>
            </a:r>
            <a:endParaRPr lang="en-US" dirty="0"/>
          </a:p>
        </p:txBody>
      </p:sp>
      <p:pic>
        <p:nvPicPr>
          <p:cNvPr id="4" name="Picture 3" descr="Screen Shot 2019-02-14 at 5.22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9" y="3653696"/>
            <a:ext cx="4181214" cy="295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7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154"/>
            <a:ext cx="8229600" cy="55400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2) High Density: Individuals are spaced closer together over a specific area.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Ex. Bees living in a hive are at high density.</a:t>
            </a:r>
            <a:endParaRPr lang="en-US" dirty="0"/>
          </a:p>
        </p:txBody>
      </p:sp>
      <p:pic>
        <p:nvPicPr>
          <p:cNvPr id="4" name="Picture 3" descr="Screen Shot 2019-02-14 at 5.24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58" y="3008922"/>
            <a:ext cx="5446835" cy="326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2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Type of Population Density does the following show?</a:t>
            </a:r>
            <a:endParaRPr lang="en-US" dirty="0"/>
          </a:p>
        </p:txBody>
      </p:sp>
      <p:pic>
        <p:nvPicPr>
          <p:cNvPr id="6" name="Picture 5" descr="Screen Shot 2019-02-15 at 10.38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88306"/>
            <a:ext cx="3704492" cy="2696308"/>
          </a:xfrm>
          <a:prstGeom prst="rect">
            <a:avLst/>
          </a:prstGeom>
        </p:spPr>
      </p:pic>
      <p:pic>
        <p:nvPicPr>
          <p:cNvPr id="7" name="Picture 6" descr="Screen Shot 2019-02-15 at 10.40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24" y="2168768"/>
            <a:ext cx="3693746" cy="26963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1549" y="4906056"/>
            <a:ext cx="3263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High or Low Density?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095639" y="4864973"/>
            <a:ext cx="3263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High or Low Density?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72088" y="1662670"/>
            <a:ext cx="3342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Skagway, Alaska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031642" y="1735020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 York City, NY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881587" y="5822461"/>
            <a:ext cx="949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HIGH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449673" y="5790195"/>
            <a:ext cx="8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15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274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Types of Population Distribution Patterns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57385"/>
            <a:ext cx="8229600" cy="5364163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3 Types</a:t>
            </a:r>
          </a:p>
          <a:p>
            <a:pPr marL="609600" indent="-609600" eaLnBrk="1" hangingPunct="1">
              <a:buFont typeface="Arial" charset="0"/>
              <a:buAutoNum type="arabicParenR"/>
              <a:defRPr/>
            </a:pPr>
            <a:r>
              <a:rPr lang="en-US" dirty="0" smtClean="0">
                <a:cs typeface="+mn-cs"/>
              </a:rPr>
              <a:t>Clumped: individuals are grouped in patches </a:t>
            </a:r>
            <a:r>
              <a:rPr lang="en-US" dirty="0" smtClean="0"/>
              <a:t>around resources</a:t>
            </a:r>
            <a:r>
              <a:rPr lang="en-US" dirty="0" smtClean="0">
                <a:cs typeface="+mn-cs"/>
              </a:rPr>
              <a:t> </a:t>
            </a:r>
            <a:r>
              <a:rPr lang="en-US" dirty="0" smtClean="0"/>
              <a:t>to promote social interactions &amp; for </a:t>
            </a:r>
            <a:r>
              <a:rPr lang="en-US" dirty="0" smtClean="0">
                <a:cs typeface="+mn-cs"/>
              </a:rPr>
              <a:t>protection.</a:t>
            </a:r>
          </a:p>
          <a:p>
            <a:pPr marL="0" indent="0" eaLnBrk="1" hangingPunct="1">
              <a:buNone/>
              <a:defRPr/>
            </a:pPr>
            <a:r>
              <a:rPr lang="en-US" dirty="0" smtClean="0">
                <a:cs typeface="+mn-cs"/>
              </a:rPr>
              <a:t>Ex. Herds of Elephants</a:t>
            </a:r>
          </a:p>
        </p:txBody>
      </p:sp>
      <p:pic>
        <p:nvPicPr>
          <p:cNvPr id="2" name="Picture 1" descr="Screen Shot 2019-02-14 at 4.29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45" y="3869521"/>
            <a:ext cx="2454031" cy="2706814"/>
          </a:xfrm>
          <a:prstGeom prst="rect">
            <a:avLst/>
          </a:prstGeom>
        </p:spPr>
      </p:pic>
      <p:pic>
        <p:nvPicPr>
          <p:cNvPr id="3" name="Picture 2" descr="Screen Shot 2019-02-14 at 4.30.5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69" y="3322457"/>
            <a:ext cx="3880341" cy="3095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6969"/>
            <a:ext cx="8229600" cy="5746262"/>
          </a:xfrm>
        </p:spPr>
        <p:txBody>
          <a:bodyPr/>
          <a:lstStyle/>
          <a:p>
            <a:pPr marL="514350" indent="-514350">
              <a:buAutoNum type="arabicParenR" startAt="2"/>
              <a:defRPr/>
            </a:pPr>
            <a:r>
              <a:rPr lang="en-US" dirty="0" smtClean="0"/>
              <a:t>Uniform</a:t>
            </a:r>
            <a:r>
              <a:rPr lang="en-US" dirty="0"/>
              <a:t>: </a:t>
            </a:r>
            <a:r>
              <a:rPr lang="en-US" dirty="0" smtClean="0"/>
              <a:t>individuals are evenly spaced apart from each other</a:t>
            </a:r>
          </a:p>
          <a:p>
            <a:pPr marL="514350" indent="-514350">
              <a:buAutoNum type="arabicParenR" startAt="2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Ex. Penguins are evenly spaced apart from each other</a:t>
            </a:r>
            <a:endParaRPr lang="en-US" dirty="0"/>
          </a:p>
        </p:txBody>
      </p:sp>
      <p:pic>
        <p:nvPicPr>
          <p:cNvPr id="5" name="Picture 4" descr="Screen Shot 2019-02-14 at 5.29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3037249"/>
            <a:ext cx="4965700" cy="3225800"/>
          </a:xfrm>
          <a:prstGeom prst="rect">
            <a:avLst/>
          </a:prstGeom>
        </p:spPr>
      </p:pic>
      <p:pic>
        <p:nvPicPr>
          <p:cNvPr id="6" name="Picture 5" descr="Screen Shot 2019-02-14 at 5.29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309811"/>
            <a:ext cx="2708031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7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6616"/>
            <a:ext cx="8229600" cy="55595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3). Random: Spacing between individuals is unpredictable and is randomly scattered.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Ex. Dandelions scattered randomly in a grass field.</a:t>
            </a:r>
            <a:endParaRPr lang="en-US" dirty="0"/>
          </a:p>
        </p:txBody>
      </p:sp>
      <p:pic>
        <p:nvPicPr>
          <p:cNvPr id="4" name="Picture 3" descr="Screen Shot 2019-02-14 at 5.35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1" y="3556000"/>
            <a:ext cx="2493107" cy="2726472"/>
          </a:xfrm>
          <a:prstGeom prst="rect">
            <a:avLst/>
          </a:prstGeom>
        </p:spPr>
      </p:pic>
      <p:pic>
        <p:nvPicPr>
          <p:cNvPr id="5" name="Picture 4" descr="Screen Shot 2019-02-14 at 5.36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38" y="3675064"/>
            <a:ext cx="50292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3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225</Words>
  <Application>Microsoft Macintosh PowerPoint</Application>
  <PresentationFormat>On-screen Show (4:3)</PresentationFormat>
  <Paragraphs>37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Population Density &amp; Distribution</vt:lpstr>
      <vt:lpstr>What is Population Ecology?</vt:lpstr>
      <vt:lpstr>What do you study in Population Ecology?  </vt:lpstr>
      <vt:lpstr>Types of Population Density</vt:lpstr>
      <vt:lpstr>PowerPoint Presentation</vt:lpstr>
      <vt:lpstr>What Type of Population Density does the following show?</vt:lpstr>
      <vt:lpstr>Types of Population Distribution Patterns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Distribution &amp; Animal Behaviors</dc:title>
  <dc:creator>May Ng</dc:creator>
  <cp:lastModifiedBy>May Ng</cp:lastModifiedBy>
  <cp:revision>12</cp:revision>
  <dcterms:created xsi:type="dcterms:W3CDTF">2019-02-14T23:55:44Z</dcterms:created>
  <dcterms:modified xsi:type="dcterms:W3CDTF">2019-02-15T22:40:43Z</dcterms:modified>
</cp:coreProperties>
</file>