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1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4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8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1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4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9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5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4B052-9CA6-C340-93A2-C4992C2F07E1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65ED9-11C9-2343-9618-A9575A0FC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6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Analyzing Z-Scores on the Normal Curve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Notes #5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Box 1"/>
          <p:cNvSpPr txBox="1">
            <a:spLocks noChangeArrowheads="1"/>
          </p:cNvSpPr>
          <p:nvPr/>
        </p:nvSpPr>
        <p:spPr bwMode="auto">
          <a:xfrm>
            <a:off x="381000" y="228600"/>
            <a:ext cx="7696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Ex 1.  What is the area above the Z score (–1.67) or to the right?</a:t>
            </a:r>
          </a:p>
          <a:p>
            <a:pPr eaLnBrk="1" hangingPunct="1"/>
            <a:endParaRPr lang="en-US"/>
          </a:p>
        </p:txBody>
      </p:sp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6350" y="1066800"/>
            <a:ext cx="92630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Step 1: Find the percent associated with the Z-score</a:t>
            </a:r>
          </a:p>
          <a:p>
            <a:pPr eaLnBrk="1" hangingPunct="1"/>
            <a:r>
              <a:rPr lang="en-US"/>
              <a:t>              Z = -1.76, covers 4.75% of the Normal Curve    </a:t>
            </a:r>
          </a:p>
          <a:p>
            <a:pPr eaLnBrk="1" hangingPunct="1"/>
            <a:r>
              <a:rPr lang="en-US"/>
              <a:t>                    (which covers the area left of the Z score)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Step 2: To find the area above the Z-score., subtract </a:t>
            </a:r>
          </a:p>
          <a:p>
            <a:pPr eaLnBrk="1" hangingPunct="1"/>
            <a:r>
              <a:rPr lang="en-US"/>
              <a:t>             the % area covered from 100% (or from 1, if in decimal)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Step 3: SHOW WORK</a:t>
            </a:r>
          </a:p>
          <a:p>
            <a:pPr eaLnBrk="1" hangingPunct="1"/>
            <a:r>
              <a:rPr lang="en-US"/>
              <a:t>             100% - 4.75% = 95.25% OR 1 – 0.0475 = .9525</a:t>
            </a:r>
          </a:p>
          <a:p>
            <a:pPr eaLnBrk="1" hangingPunct="1"/>
            <a:r>
              <a:rPr lang="en-US"/>
              <a:t>  FINAL ANS: 95.25% of the Normal Curve is above z score -1.67.</a:t>
            </a:r>
          </a:p>
          <a:p>
            <a:pPr eaLnBrk="1" hangingPunct="1"/>
            <a:r>
              <a:rPr lang="en-US"/>
              <a:t>               </a:t>
            </a:r>
          </a:p>
          <a:p>
            <a:pPr eaLnBrk="1" hangingPunct="1"/>
            <a:r>
              <a:rPr lang="en-US"/>
              <a:t>             </a:t>
            </a:r>
          </a:p>
        </p:txBody>
      </p:sp>
      <p:pic>
        <p:nvPicPr>
          <p:cNvPr id="36867" name="Picture 2" descr="Screen Shot 2018-01-08 at 10.20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105400"/>
            <a:ext cx="701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>
            <a:stCxn id="36867" idx="0"/>
          </p:cNvCxnSpPr>
          <p:nvPr/>
        </p:nvCxnSpPr>
        <p:spPr>
          <a:xfrm>
            <a:off x="4800600" y="5105400"/>
            <a:ext cx="0" cy="1143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4572000" y="4643438"/>
            <a:ext cx="361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charset="0"/>
                <a:cs typeface="Arial" charset="0"/>
              </a:rPr>
              <a:t>m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4648200" y="61674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charset="0"/>
                <a:cs typeface="Arial" charset="0"/>
              </a:rPr>
              <a:t>0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352800" y="5486400"/>
            <a:ext cx="0" cy="7620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895600" y="6167438"/>
            <a:ext cx="877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Symbol" charset="0"/>
                <a:cs typeface="Arial" charset="0"/>
              </a:rPr>
              <a:t>-1.67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6" name="TextBox 33"/>
          <p:cNvSpPr txBox="1">
            <a:spLocks noChangeArrowheads="1"/>
          </p:cNvSpPr>
          <p:nvPr/>
        </p:nvSpPr>
        <p:spPr bwMode="auto">
          <a:xfrm>
            <a:off x="3200400" y="5029200"/>
            <a:ext cx="37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Z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352800" y="5867400"/>
            <a:ext cx="3276600" cy="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33"/>
          <p:cNvSpPr txBox="1">
            <a:spLocks noChangeArrowheads="1"/>
          </p:cNvSpPr>
          <p:nvPr/>
        </p:nvSpPr>
        <p:spPr bwMode="auto">
          <a:xfrm>
            <a:off x="3581400" y="5481638"/>
            <a:ext cx="122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8000"/>
                </a:solidFill>
              </a:rPr>
              <a:t>95.25%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14" grpId="0"/>
      <p:bldP spid="16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86693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Ex. 2  Determine the area of the Normal Curve if the z score is </a:t>
            </a:r>
          </a:p>
          <a:p>
            <a:pPr eaLnBrk="1" hangingPunct="1"/>
            <a:r>
              <a:rPr lang="en-US"/>
              <a:t>          between -2 and 1.53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3048000"/>
            <a:ext cx="8256588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Step 1: Find the percent associated with the Z-score</a:t>
            </a:r>
          </a:p>
          <a:p>
            <a:pPr eaLnBrk="1" hangingPunct="1"/>
            <a:r>
              <a:rPr lang="en-US"/>
              <a:t>              Z</a:t>
            </a:r>
            <a:r>
              <a:rPr lang="en-US" baseline="-25000"/>
              <a:t>1</a:t>
            </a:r>
            <a:r>
              <a:rPr lang="en-US"/>
              <a:t> = -2.00, covers 2.28% of the Normal Curve    </a:t>
            </a:r>
          </a:p>
          <a:p>
            <a:pPr eaLnBrk="1" hangingPunct="1"/>
            <a:r>
              <a:rPr lang="en-US"/>
              <a:t>              Z</a:t>
            </a:r>
            <a:r>
              <a:rPr lang="en-US" baseline="-25000"/>
              <a:t>2</a:t>
            </a:r>
            <a:r>
              <a:rPr lang="en-US"/>
              <a:t> = 1.53, covers 93.70% of the Normal Curve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Step 2: To find the area between the Z-scores, subtract </a:t>
            </a:r>
          </a:p>
          <a:p>
            <a:pPr eaLnBrk="1" hangingPunct="1"/>
            <a:r>
              <a:rPr lang="en-US"/>
              <a:t>             the % area covered by Z</a:t>
            </a:r>
            <a:r>
              <a:rPr lang="en-US" baseline="-25000"/>
              <a:t>1</a:t>
            </a:r>
            <a:r>
              <a:rPr lang="en-US"/>
              <a:t> from Z</a:t>
            </a:r>
            <a:r>
              <a:rPr lang="en-US" baseline="-25000"/>
              <a:t>2</a:t>
            </a:r>
            <a:r>
              <a:rPr lang="en-US"/>
              <a:t>  </a:t>
            </a:r>
          </a:p>
          <a:p>
            <a:pPr eaLnBrk="1" hangingPunct="1"/>
            <a:r>
              <a:rPr lang="en-US"/>
              <a:t>             SHOW WORK: 93.70% - 2.28% = 91.42%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FINAL ANS: 91.42% of the Normal Curve is b/w z = -2.00 &amp; </a:t>
            </a:r>
          </a:p>
          <a:p>
            <a:pPr eaLnBrk="1" hangingPunct="1"/>
            <a:r>
              <a:rPr lang="en-US"/>
              <a:t>                     z = 1.53.</a:t>
            </a:r>
          </a:p>
          <a:p>
            <a:pPr eaLnBrk="1" hangingPunct="1"/>
            <a:r>
              <a:rPr lang="en-US"/>
              <a:t>               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endParaRPr lang="en-US"/>
          </a:p>
        </p:txBody>
      </p:sp>
      <p:pic>
        <p:nvPicPr>
          <p:cNvPr id="37891" name="Picture 2" descr="Screen Shot 2018-01-08 at 10.20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4241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7"/>
          <p:cNvSpPr>
            <a:spLocks noChangeArrowheads="1"/>
          </p:cNvSpPr>
          <p:nvPr/>
        </p:nvSpPr>
        <p:spPr bwMode="auto">
          <a:xfrm>
            <a:off x="6367463" y="2586038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Symbol" charset="0"/>
                <a:cs typeface="Arial" charset="0"/>
              </a:rPr>
              <a:t>0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410200" y="1905000"/>
            <a:ext cx="0" cy="7620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391400" y="1981200"/>
            <a:ext cx="0" cy="7620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86600" y="2590800"/>
            <a:ext cx="72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  <a:latin typeface="Symbol" charset="0"/>
                <a:cs typeface="Arial" charset="0"/>
              </a:rPr>
              <a:t>1.53</a:t>
            </a:r>
            <a:endParaRPr lang="en-US">
              <a:solidFill>
                <a:srgbClr val="3366FF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953000" y="2586038"/>
            <a:ext cx="877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3366FF"/>
                </a:solidFill>
                <a:latin typeface="Symbol" charset="0"/>
                <a:cs typeface="Arial" charset="0"/>
              </a:rPr>
              <a:t>-2.00</a:t>
            </a:r>
            <a:endParaRPr lang="en-US">
              <a:solidFill>
                <a:srgbClr val="3366FF"/>
              </a:solidFill>
            </a:endParaRPr>
          </a:p>
        </p:txBody>
      </p:sp>
      <p:sp>
        <p:nvSpPr>
          <p:cNvPr id="14" name="TextBox 33"/>
          <p:cNvSpPr txBox="1">
            <a:spLocks noChangeArrowheads="1"/>
          </p:cNvSpPr>
          <p:nvPr/>
        </p:nvSpPr>
        <p:spPr bwMode="auto">
          <a:xfrm>
            <a:off x="5181600" y="14478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Z</a:t>
            </a:r>
            <a:r>
              <a:rPr lang="en-US" baseline="-25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7162800" y="151923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Z</a:t>
            </a:r>
            <a:r>
              <a:rPr lang="en-US" baseline="-2500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486400" y="2362200"/>
            <a:ext cx="1905000" cy="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33"/>
          <p:cNvSpPr txBox="1">
            <a:spLocks noChangeArrowheads="1"/>
          </p:cNvSpPr>
          <p:nvPr/>
        </p:nvSpPr>
        <p:spPr bwMode="auto">
          <a:xfrm>
            <a:off x="6172200" y="1447800"/>
            <a:ext cx="76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rgbClr val="008000"/>
                </a:solidFill>
              </a:rPr>
              <a:t>?</a:t>
            </a:r>
            <a:endParaRPr lang="en-US" sz="4000" baseline="-25000">
              <a:solidFill>
                <a:srgbClr val="008000"/>
              </a:solidFill>
            </a:endParaRPr>
          </a:p>
        </p:txBody>
      </p:sp>
      <p:sp>
        <p:nvSpPr>
          <p:cNvPr id="37901" name="TextBox 19"/>
          <p:cNvSpPr txBox="1">
            <a:spLocks noChangeArrowheads="1"/>
          </p:cNvSpPr>
          <p:nvPr/>
        </p:nvSpPr>
        <p:spPr bwMode="auto">
          <a:xfrm>
            <a:off x="457200" y="1600200"/>
            <a:ext cx="3429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943600" y="1676400"/>
            <a:ext cx="121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91.42%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9" grpId="0"/>
      <p:bldP spid="19" grpId="1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273</Words>
  <Application>Microsoft Macintosh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Analyzing Z-Scores on the Normal Curve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Z-Scores on the Normal Curve</dc:title>
  <dc:creator>May Ng</dc:creator>
  <cp:lastModifiedBy>May Ng</cp:lastModifiedBy>
  <cp:revision>1</cp:revision>
  <dcterms:created xsi:type="dcterms:W3CDTF">2018-01-18T01:02:38Z</dcterms:created>
  <dcterms:modified xsi:type="dcterms:W3CDTF">2018-01-18T01:03:44Z</dcterms:modified>
</cp:coreProperties>
</file>