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3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1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529D-BA1C-4449-AD6F-40C9699C7C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D937-C2AD-704F-8D14-9B3C3B28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bs.org/video/deep-look-mosquito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Species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r>
              <a:rPr lang="en-US" dirty="0" smtClean="0"/>
              <a:t>#</a:t>
            </a:r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2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Symbiosis &amp;  Species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91415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Symbiosis?</a:t>
            </a:r>
          </a:p>
          <a:p>
            <a:pPr marL="0" indent="0">
              <a:buNone/>
            </a:pPr>
            <a:r>
              <a:rPr lang="en-US" dirty="0" smtClean="0"/>
              <a:t>ANS: Describes interaction between two different organisms living closely together.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9-02-27 at 5.13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9" y="3262922"/>
            <a:ext cx="3759200" cy="3341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4054" y="3870512"/>
            <a:ext cx="3626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Ex. Woodpecker pecked a hole into a tree to build a nest for her babies.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318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942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Species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386"/>
            <a:ext cx="8229600" cy="5168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Two Types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1) What are </a:t>
            </a:r>
            <a:r>
              <a:rPr lang="en-US" sz="2800" b="1" dirty="0" err="1" smtClean="0"/>
              <a:t>Intraspecies</a:t>
            </a:r>
            <a:r>
              <a:rPr lang="en-US" sz="2800" b="1" dirty="0" smtClean="0"/>
              <a:t> Interactions ?</a:t>
            </a:r>
          </a:p>
          <a:p>
            <a:pPr marL="0" indent="0">
              <a:buNone/>
            </a:pPr>
            <a:r>
              <a:rPr lang="en-US" sz="2800" b="1" dirty="0" smtClean="0"/>
              <a:t>ANS:</a:t>
            </a:r>
            <a:r>
              <a:rPr lang="en-US" sz="2800" dirty="0" smtClean="0"/>
              <a:t> Relationships formed between the same species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9-02-27 at 4.4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41" y="2618153"/>
            <a:ext cx="5756290" cy="259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21212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Ex. The Alpha Wolf Pair: Usually the parents and </a:t>
            </a:r>
          </a:p>
          <a:p>
            <a:r>
              <a:rPr lang="en-US" sz="2800" dirty="0" smtClean="0"/>
              <a:t>      leaders of the pack. They keep social order and the </a:t>
            </a:r>
          </a:p>
          <a:p>
            <a:r>
              <a:rPr lang="en-US" sz="2800" dirty="0" smtClean="0"/>
              <a:t>      only ones who breed within the pack.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54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770"/>
            <a:ext cx="8229600" cy="57353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What are </a:t>
            </a:r>
            <a:r>
              <a:rPr lang="en-US" b="1" dirty="0" smtClean="0"/>
              <a:t>Interspecies Interactions?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ANS: Relationships formed between different species.</a:t>
            </a:r>
          </a:p>
          <a:p>
            <a:endParaRPr lang="en-US" dirty="0"/>
          </a:p>
        </p:txBody>
      </p:sp>
      <p:pic>
        <p:nvPicPr>
          <p:cNvPr id="4" name="Picture 3" descr="Screen Shot 2019-02-27 at 5.0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9231"/>
            <a:ext cx="4928088" cy="4396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5288" y="3165231"/>
            <a:ext cx="362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Ex. The bond between 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umans &amp; their dogs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32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Interspecies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 Types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Predation</a:t>
            </a:r>
          </a:p>
          <a:p>
            <a:pPr>
              <a:defRPr/>
            </a:pPr>
            <a:r>
              <a:rPr lang="en-US" dirty="0"/>
              <a:t>(+, -</a:t>
            </a:r>
            <a:r>
              <a:rPr lang="en-US" dirty="0" smtClean="0"/>
              <a:t>): Win – Lose </a:t>
            </a:r>
            <a:r>
              <a:rPr lang="en-US" dirty="0"/>
              <a:t>R</a:t>
            </a:r>
            <a:r>
              <a:rPr lang="en-US" dirty="0" smtClean="0"/>
              <a:t>elationship</a:t>
            </a:r>
            <a:endParaRPr lang="en-US" dirty="0"/>
          </a:p>
          <a:p>
            <a:pPr>
              <a:defRPr/>
            </a:pPr>
            <a:r>
              <a:rPr lang="en-US" dirty="0"/>
              <a:t>Predator eats prey</a:t>
            </a:r>
          </a:p>
          <a:p>
            <a:pPr>
              <a:defRPr/>
            </a:pPr>
            <a:r>
              <a:rPr lang="en-US" dirty="0" smtClean="0"/>
              <a:t>Relationship </a:t>
            </a:r>
            <a:r>
              <a:rPr lang="en-US" dirty="0"/>
              <a:t>benefits predator, </a:t>
            </a:r>
            <a:r>
              <a:rPr lang="en-US" dirty="0" smtClean="0"/>
              <a:t>and kills the prey.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1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Ex. Lion prey on and kills zebra</a:t>
            </a:r>
            <a:br>
              <a:rPr lang="en-US" dirty="0" smtClean="0"/>
            </a:br>
            <a:r>
              <a:rPr lang="en-US" dirty="0" smtClean="0"/>
              <a:t> for food</a:t>
            </a:r>
            <a:endParaRPr lang="en-US" dirty="0"/>
          </a:p>
        </p:txBody>
      </p:sp>
      <p:pic>
        <p:nvPicPr>
          <p:cNvPr id="4" name="Picture 6" descr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61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9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616"/>
            <a:ext cx="8229600" cy="58135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Parasitism</a:t>
            </a:r>
          </a:p>
          <a:p>
            <a:pPr>
              <a:defRPr/>
            </a:pPr>
            <a:r>
              <a:rPr lang="en-US" dirty="0"/>
              <a:t>(+, -</a:t>
            </a:r>
            <a:r>
              <a:rPr lang="en-US" dirty="0" smtClean="0"/>
              <a:t>): Win – Lose </a:t>
            </a:r>
            <a:r>
              <a:rPr lang="en-US" dirty="0"/>
              <a:t>R</a:t>
            </a:r>
            <a:r>
              <a:rPr lang="en-US" dirty="0" smtClean="0"/>
              <a:t>elationship</a:t>
            </a:r>
            <a:endParaRPr lang="en-US" dirty="0"/>
          </a:p>
          <a:p>
            <a:pPr>
              <a:defRPr/>
            </a:pPr>
            <a:r>
              <a:rPr lang="en-US" dirty="0" smtClean="0"/>
              <a:t>Predators/parasites live in/on and feed off of the host without killing it.</a:t>
            </a:r>
            <a:endParaRPr lang="en-US" dirty="0"/>
          </a:p>
          <a:p>
            <a:pPr>
              <a:defRPr/>
            </a:pPr>
            <a:r>
              <a:rPr lang="en-US" dirty="0"/>
              <a:t>Relationship benefits </a:t>
            </a:r>
            <a:r>
              <a:rPr lang="en-US" dirty="0" smtClean="0"/>
              <a:t>parasite, </a:t>
            </a:r>
            <a:r>
              <a:rPr lang="en-US" dirty="0"/>
              <a:t>and </a:t>
            </a:r>
            <a:r>
              <a:rPr lang="en-US" dirty="0" smtClean="0"/>
              <a:t>harms the host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>
                <a:hlinkClick r:id="rId2"/>
              </a:rPr>
              <a:t>Ex. Mosquitos feeding off blood from mammals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0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1538"/>
            <a:ext cx="8229600" cy="57709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3) Commensalism</a:t>
            </a:r>
          </a:p>
          <a:p>
            <a:r>
              <a:rPr lang="en-US" dirty="0"/>
              <a:t>(+, 0</a:t>
            </a:r>
            <a:r>
              <a:rPr lang="en-US" dirty="0" smtClean="0"/>
              <a:t>) Win – Neutral Relationship</a:t>
            </a:r>
          </a:p>
          <a:p>
            <a:r>
              <a:rPr lang="en-US" dirty="0" smtClean="0"/>
              <a:t>interaction </a:t>
            </a:r>
            <a:r>
              <a:rPr lang="en-US" dirty="0"/>
              <a:t>between organisms that benefits one organism but has little or no effect on the other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9-02-27 at 8.4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15" y="3136927"/>
            <a:ext cx="4783710" cy="2920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794" y="3810315"/>
            <a:ext cx="38974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Ex. Pilot fish benefits </a:t>
            </a:r>
          </a:p>
          <a:p>
            <a:r>
              <a:rPr lang="en-US" sz="2800" dirty="0" smtClean="0"/>
              <a:t>from the shark for </a:t>
            </a:r>
          </a:p>
          <a:p>
            <a:r>
              <a:rPr lang="en-US" sz="2800" dirty="0" smtClean="0"/>
              <a:t>protection and food from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eft over kill. No effect on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harks.</a:t>
            </a:r>
          </a:p>
        </p:txBody>
      </p:sp>
    </p:spTree>
    <p:extLst>
      <p:ext uri="{BB962C8B-B14F-4D97-AF65-F5344CB8AC3E}">
        <p14:creationId xmlns:p14="http://schemas.microsoft.com/office/powerpoint/2010/main" val="340618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651"/>
            <a:ext cx="8229600" cy="2517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4) Mutualism</a:t>
            </a:r>
          </a:p>
          <a:p>
            <a:r>
              <a:rPr lang="en-US" dirty="0" smtClean="0"/>
              <a:t>(+, +): Win – Win Relationship</a:t>
            </a:r>
          </a:p>
          <a:p>
            <a:r>
              <a:rPr lang="en-US" dirty="0" smtClean="0"/>
              <a:t>Interaction between two species where both benefit from the relationship.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33337" y="1905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4018" y="3721123"/>
            <a:ext cx="39002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Ex. Clownfish </a:t>
            </a:r>
            <a:r>
              <a:rPr lang="en-US" sz="2800" dirty="0"/>
              <a:t>fight off predators of anemones </a:t>
            </a:r>
            <a:endParaRPr lang="en-US" sz="2800" dirty="0" smtClean="0"/>
          </a:p>
          <a:p>
            <a:r>
              <a:rPr lang="en-US" sz="2800" dirty="0" smtClean="0"/>
              <a:t>The Sea anemones provides shelter for </a:t>
            </a:r>
            <a:r>
              <a:rPr lang="en-US" sz="2800" dirty="0"/>
              <a:t>the clownfish</a:t>
            </a:r>
          </a:p>
        </p:txBody>
      </p:sp>
      <p:pic>
        <p:nvPicPr>
          <p:cNvPr id="6" name="Picture 5" descr="Screen Shot 2019-02-27 at 9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9181"/>
            <a:ext cx="4418088" cy="31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295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Types of Species Interactions</vt:lpstr>
      <vt:lpstr>Symbiosis &amp;  Species Interactions</vt:lpstr>
      <vt:lpstr>Types of Species Interactions</vt:lpstr>
      <vt:lpstr>PowerPoint Presentation</vt:lpstr>
      <vt:lpstr>Types of Interspecies Interactions</vt:lpstr>
      <vt:lpstr>Ex. Lion prey on and kills zebra  for food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Interactions</dc:title>
  <dc:creator>May Ng</dc:creator>
  <cp:lastModifiedBy>May Ng</cp:lastModifiedBy>
  <cp:revision>25</cp:revision>
  <dcterms:created xsi:type="dcterms:W3CDTF">2019-02-28T00:17:55Z</dcterms:created>
  <dcterms:modified xsi:type="dcterms:W3CDTF">2020-01-22T18:17:31Z</dcterms:modified>
</cp:coreProperties>
</file>