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0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5970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2252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Coterie of Prairie dogs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692" y="1513269"/>
            <a:ext cx="3539263" cy="3593591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#174, #175</a:t>
            </a:r>
            <a:endParaRPr lang="en-US" dirty="0">
              <a:uFillTx/>
            </a:endParaRPr>
          </a:p>
        </p:txBody>
      </p:sp>
      <p:pic>
        <p:nvPicPr>
          <p:cNvPr id="3074" name="Picture 2" descr="https://www.defendersblog.org/wp-content/uploads/2010/09/6-Conata-Basin-Line-Up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0186" y="1335688"/>
            <a:ext cx="5991583" cy="3669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1106</TotalTime>
  <Words>148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Coterie of Prairie dogs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2020-02-04T01:50:01Z</dcterms:modified>
</cp:coreProperties>
</file>