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62" r:id="rId3"/>
    <p:sldId id="259" r:id="rId4"/>
    <p:sldId id="260" r:id="rId5"/>
    <p:sldId id="261" r:id="rId6"/>
    <p:sldId id="264" r:id="rId7"/>
    <p:sldId id="258" r:id="rId8"/>
    <p:sldId id="25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-9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August 20, 2018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August 20,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August 20,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August 20,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August 20,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August 20,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August 20, 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August 20,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August 20,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August 20, 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August 20,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August 20,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Recognizing Laboratory Safety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444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Pre-lab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Answer Questions #1-5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805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Recognizing Laboratory Safety Worksheet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Lab Safety Symbols</a:t>
            </a:r>
          </a:p>
          <a:p>
            <a:pPr marL="525780" indent="-457200">
              <a:buAutoNum type="arabicParenR"/>
            </a:pPr>
            <a:r>
              <a:rPr lang="en-US" dirty="0" smtClean="0"/>
              <a:t>Turn to the </a:t>
            </a:r>
            <a:r>
              <a:rPr lang="en-US" dirty="0" err="1" smtClean="0"/>
              <a:t>pg</a:t>
            </a:r>
            <a:r>
              <a:rPr lang="en-US" dirty="0" smtClean="0"/>
              <a:t> 1062  of your Biology book</a:t>
            </a:r>
          </a:p>
          <a:p>
            <a:pPr marL="525780" indent="-457200">
              <a:buAutoNum type="arabicParenR"/>
            </a:pPr>
            <a:r>
              <a:rPr lang="en-US" dirty="0"/>
              <a:t>I</a:t>
            </a:r>
            <a:r>
              <a:rPr lang="en-US" dirty="0" smtClean="0"/>
              <a:t>n your own words, describe what each lab symbols mean</a:t>
            </a:r>
          </a:p>
          <a:p>
            <a:pPr marL="68580" indent="0">
              <a:buNone/>
            </a:pPr>
            <a:r>
              <a:rPr lang="en-US" dirty="0" smtClean="0"/>
              <a:t>Ex. </a:t>
            </a:r>
            <a:endParaRPr lang="en-US" dirty="0"/>
          </a:p>
        </p:txBody>
      </p:sp>
      <p:pic>
        <p:nvPicPr>
          <p:cNvPr id="4" name="Picture 3" descr="Screen Shot 2012-08-24 at 9.11.59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4421" y="4528527"/>
            <a:ext cx="1104900" cy="1079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97283" y="4218937"/>
            <a:ext cx="514739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WRONG: Broken Glass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68041" y="5608027"/>
            <a:ext cx="73766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Good: Handle breakable items with care</a:t>
            </a:r>
          </a:p>
        </p:txBody>
      </p:sp>
    </p:spTree>
    <p:extLst>
      <p:ext uri="{BB962C8B-B14F-4D97-AF65-F5344CB8AC3E}">
        <p14:creationId xmlns:p14="http://schemas.microsoft.com/office/powerpoint/2010/main" val="809874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21050"/>
            <a:ext cx="7024744" cy="486168"/>
          </a:xfrm>
        </p:spPr>
        <p:txBody>
          <a:bodyPr>
            <a:noAutofit/>
          </a:bodyPr>
          <a:lstStyle/>
          <a:p>
            <a:r>
              <a:rPr lang="en-US" sz="3200" dirty="0" smtClean="0"/>
              <a:t>Safety </a:t>
            </a:r>
            <a:r>
              <a:rPr lang="en-US" sz="3200" dirty="0" err="1" smtClean="0"/>
              <a:t>Equipments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0" y="884544"/>
            <a:ext cx="6777317" cy="3508977"/>
          </a:xfrm>
        </p:spPr>
        <p:txBody>
          <a:bodyPr>
            <a:noAutofit/>
          </a:bodyPr>
          <a:lstStyle/>
          <a:p>
            <a:r>
              <a:rPr lang="en-US" sz="3000" dirty="0" smtClean="0"/>
              <a:t>Fume hood: Front left side of room; Vacuums toxic fumes away</a:t>
            </a:r>
          </a:p>
          <a:p>
            <a:r>
              <a:rPr lang="en-US" sz="3000" dirty="0" smtClean="0"/>
              <a:t>Emergency Shower: Front left corner of class; Rinses body off from chemical spills and fire</a:t>
            </a:r>
          </a:p>
          <a:p>
            <a:r>
              <a:rPr lang="en-US" sz="3000" dirty="0" smtClean="0"/>
              <a:t>Eye wash: Front left corner of room; Rinses eyes from chemical</a:t>
            </a:r>
          </a:p>
          <a:p>
            <a:r>
              <a:rPr lang="en-US" sz="3000" dirty="0" smtClean="0"/>
              <a:t>First-aid: In teacher’s desk; For minor cuts and bandages</a:t>
            </a:r>
          </a:p>
          <a:p>
            <a:r>
              <a:rPr lang="en-US" sz="3000" dirty="0" smtClean="0"/>
              <a:t>Fire Extinguisher: Near back door; Puts out fire</a:t>
            </a:r>
          </a:p>
        </p:txBody>
      </p:sp>
    </p:spTree>
    <p:extLst>
      <p:ext uri="{BB962C8B-B14F-4D97-AF65-F5344CB8AC3E}">
        <p14:creationId xmlns:p14="http://schemas.microsoft.com/office/powerpoint/2010/main" val="716178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&amp;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Also state what is </a:t>
            </a:r>
            <a:r>
              <a:rPr lang="en-US" u="sng" dirty="0" smtClean="0">
                <a:solidFill>
                  <a:srgbClr val="FF0000"/>
                </a:solidFill>
              </a:rPr>
              <a:t>UNSAFE</a:t>
            </a:r>
            <a:r>
              <a:rPr lang="en-US" dirty="0" smtClean="0"/>
              <a:t> &amp; </a:t>
            </a:r>
            <a:r>
              <a:rPr lang="en-US" b="1" u="sng" dirty="0" smtClean="0">
                <a:solidFill>
                  <a:srgbClr val="0000FF"/>
                </a:solidFill>
              </a:rPr>
              <a:t> SAFE </a:t>
            </a:r>
            <a:r>
              <a:rPr lang="en-US" dirty="0" smtClean="0"/>
              <a:t>about the each picture (if there is any)</a:t>
            </a:r>
          </a:p>
          <a:p>
            <a:endParaRPr lang="en-US" dirty="0"/>
          </a:p>
          <a:p>
            <a:r>
              <a:rPr lang="en-US" dirty="0" smtClean="0"/>
              <a:t>4. </a:t>
            </a:r>
            <a:r>
              <a:rPr lang="en-US" dirty="0" err="1" smtClean="0"/>
              <a:t>UnSafe</a:t>
            </a:r>
            <a:r>
              <a:rPr lang="en-US" dirty="0" smtClean="0"/>
              <a:t>: Eating during a lab and drinking from beaker</a:t>
            </a:r>
          </a:p>
          <a:p>
            <a:r>
              <a:rPr lang="en-US" dirty="0" smtClean="0"/>
              <a:t>Safe: None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915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Lab Tools Activity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684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80413"/>
            <a:ext cx="7024744" cy="60571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Name that Lab tool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575197"/>
            <a:ext cx="6777317" cy="466192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Work in groups of 4 or 5</a:t>
            </a:r>
          </a:p>
          <a:p>
            <a:r>
              <a:rPr lang="en-US" dirty="0" smtClean="0"/>
              <a:t>Take out the name cards from the baggie</a:t>
            </a:r>
          </a:p>
          <a:p>
            <a:r>
              <a:rPr lang="en-US" dirty="0" smtClean="0"/>
              <a:t>Spread out the tools/equipment on your lab station</a:t>
            </a:r>
          </a:p>
          <a:p>
            <a:r>
              <a:rPr lang="en-US" dirty="0" smtClean="0"/>
              <a:t>Match the cards to the right tool</a:t>
            </a:r>
          </a:p>
          <a:p>
            <a:pPr marL="68580" indent="0">
              <a:buNone/>
            </a:pPr>
            <a:r>
              <a:rPr lang="en-US" dirty="0" smtClean="0"/>
              <a:t>(HINT: You will have extra cards left over)</a:t>
            </a:r>
          </a:p>
          <a:p>
            <a:r>
              <a:rPr lang="en-US" dirty="0" smtClean="0"/>
              <a:t>Raise your hand when your group is done, so I can check if everything is correctly matched up</a:t>
            </a:r>
          </a:p>
          <a:p>
            <a:r>
              <a:rPr lang="en-US" dirty="0" smtClean="0"/>
              <a:t>Once you group is given the “OK”, then match the letters of the tools to the name of the tools (</a:t>
            </a:r>
            <a:r>
              <a:rPr lang="en-US" dirty="0" err="1" smtClean="0"/>
              <a:t>pg</a:t>
            </a:r>
            <a:r>
              <a:rPr lang="en-US" dirty="0" smtClean="0"/>
              <a:t> 26-27)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1795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340206"/>
            <a:ext cx="7024744" cy="787157"/>
          </a:xfrm>
        </p:spPr>
        <p:txBody>
          <a:bodyPr/>
          <a:lstStyle/>
          <a:p>
            <a:r>
              <a:rPr lang="en-US" dirty="0" smtClean="0"/>
              <a:t>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396" y="1127363"/>
            <a:ext cx="7255838" cy="5132441"/>
          </a:xfrm>
        </p:spPr>
        <p:txBody>
          <a:bodyPr>
            <a:noAutofit/>
          </a:bodyPr>
          <a:lstStyle/>
          <a:p>
            <a:r>
              <a:rPr lang="en-US" sz="2800" dirty="0" smtClean="0"/>
              <a:t>Take out a sheet of line paper &amp; fold it into 16 squares</a:t>
            </a:r>
          </a:p>
          <a:p>
            <a:r>
              <a:rPr lang="en-US" sz="2800" dirty="0" smtClean="0"/>
              <a:t>For each square you</a:t>
            </a:r>
          </a:p>
          <a:p>
            <a:pPr marL="6858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a. Trace or draw out a lab tool from     	the blue paper</a:t>
            </a:r>
          </a:p>
          <a:p>
            <a:pPr marL="6858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b. Name the tool (Behind picture)</a:t>
            </a:r>
          </a:p>
          <a:p>
            <a:pPr marL="6858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c. Write out the function of the tool (behind picture)</a:t>
            </a:r>
          </a:p>
          <a:p>
            <a:r>
              <a:rPr lang="en-US" sz="2800" dirty="0" smtClean="0"/>
              <a:t>You should have a total of 23 pictures</a:t>
            </a:r>
          </a:p>
        </p:txBody>
      </p:sp>
    </p:spTree>
    <p:extLst>
      <p:ext uri="{BB962C8B-B14F-4D97-AF65-F5344CB8AC3E}">
        <p14:creationId xmlns:p14="http://schemas.microsoft.com/office/powerpoint/2010/main" val="2565804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8138</TotalTime>
  <Words>283</Words>
  <Application>Microsoft Macintosh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Austin</vt:lpstr>
      <vt:lpstr>Recognizing Laboratory Safety</vt:lpstr>
      <vt:lpstr>Pre-lab Discussion</vt:lpstr>
      <vt:lpstr>Recognizing Laboratory Safety Worksheet</vt:lpstr>
      <vt:lpstr>Safety Equipments</vt:lpstr>
      <vt:lpstr>Analysis &amp; Conclusions</vt:lpstr>
      <vt:lpstr>Lab Tools Activity</vt:lpstr>
      <vt:lpstr>Name that Lab tool</vt:lpstr>
      <vt:lpstr>Instructions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Tools Activity</dc:title>
  <dc:creator>May Ng</dc:creator>
  <cp:lastModifiedBy>May Ng</cp:lastModifiedBy>
  <cp:revision>19</cp:revision>
  <cp:lastPrinted>2017-08-17T19:03:26Z</cp:lastPrinted>
  <dcterms:created xsi:type="dcterms:W3CDTF">2012-08-24T15:50:59Z</dcterms:created>
  <dcterms:modified xsi:type="dcterms:W3CDTF">2018-08-20T21:33:14Z</dcterms:modified>
</cp:coreProperties>
</file>