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62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12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4904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8323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Pack of wolves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3668052" cy="3593591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#175, #177</a:t>
            </a:r>
            <a:endParaRPr lang="en-US" dirty="0">
              <a:uFillTx/>
            </a:endParaRPr>
          </a:p>
        </p:txBody>
      </p:sp>
      <p:pic>
        <p:nvPicPr>
          <p:cNvPr id="5122" name="Picture 2" descr="Image result for pack of wol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730" y="1604969"/>
            <a:ext cx="6748093" cy="4048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1105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Pack of wolves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2020-02-04T01:53:33Z</dcterms:modified>
</cp:coreProperties>
</file>