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5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5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3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5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7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7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FB25-9008-A24B-9D5A-72BE42370C4F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E907-8785-8548-B96A-B643B296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8642"/>
          </a:xfrm>
        </p:spPr>
        <p:txBody>
          <a:bodyPr/>
          <a:lstStyle/>
          <a:p>
            <a:r>
              <a:rPr lang="en-US" dirty="0" smtClean="0"/>
              <a:t>Let the “Hunger Games” Begin! Winning District will get 2 E.C. points added to their </a:t>
            </a:r>
            <a:r>
              <a:rPr lang="en-US" dirty="0" err="1" smtClean="0"/>
              <a:t>Ch</a:t>
            </a:r>
            <a:r>
              <a:rPr lang="en-US" dirty="0" smtClean="0"/>
              <a:t> 2 Test!</a:t>
            </a:r>
            <a:endParaRPr lang="en-US" dirty="0"/>
          </a:p>
        </p:txBody>
      </p:sp>
      <p:pic>
        <p:nvPicPr>
          <p:cNvPr id="4" name="Picture 3" descr="Screen Shot 2015-10-14 at 3.14.01 AM.png"/>
          <p:cNvPicPr>
            <a:picLocks noChangeAspect="1"/>
          </p:cNvPicPr>
          <p:nvPr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61" y="294847"/>
            <a:ext cx="6706639" cy="53439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87923" y="1239164"/>
            <a:ext cx="33145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Notes #4 to #8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808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88" y="136087"/>
            <a:ext cx="8686800" cy="6146401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process is used to make monomers into polymers?</a:t>
            </a:r>
          </a:p>
          <a:p>
            <a:pPr marL="0" indent="0">
              <a:buNone/>
            </a:pPr>
            <a:r>
              <a:rPr lang="en-US" dirty="0" smtClean="0"/>
              <a:t>ANS: Condensation Reaction/Dehydration Synthesis/Polymerization</a:t>
            </a:r>
          </a:p>
          <a:p>
            <a:pPr marL="0" indent="0">
              <a:buNone/>
            </a:pPr>
            <a:r>
              <a:rPr lang="en-US" dirty="0" smtClean="0"/>
              <a:t>2. How many molecules of water was removed when you created a fat molecule?</a:t>
            </a:r>
          </a:p>
          <a:p>
            <a:pPr marL="0" indent="0">
              <a:buNone/>
            </a:pPr>
            <a:r>
              <a:rPr lang="en-US" dirty="0" smtClean="0"/>
              <a:t>ANS: 3</a:t>
            </a:r>
          </a:p>
          <a:p>
            <a:pPr marL="0" indent="0">
              <a:buNone/>
            </a:pPr>
            <a:r>
              <a:rPr lang="en-US" dirty="0" smtClean="0"/>
              <a:t>3. Simple sugars are also called what?</a:t>
            </a:r>
          </a:p>
          <a:p>
            <a:pPr marL="0" indent="0">
              <a:buNone/>
            </a:pPr>
            <a:r>
              <a:rPr lang="en-US" dirty="0" smtClean="0"/>
              <a:t>ANS: </a:t>
            </a:r>
            <a:r>
              <a:rPr lang="en-US" dirty="0" err="1" smtClean="0"/>
              <a:t>Monosaccharides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What macromolecule is responsible for providing you with immediate energy?</a:t>
            </a:r>
          </a:p>
          <a:p>
            <a:pPr marL="0" indent="0">
              <a:buNone/>
            </a:pPr>
            <a:r>
              <a:rPr lang="en-US" dirty="0" smtClean="0"/>
              <a:t>ANS: Carbohydrates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5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68" y="317527"/>
            <a:ext cx="8686800" cy="630516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5. What is the name of the process that breaks down polymers into monomers?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ANS: Hydrolysis/polymerization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6. Waxes are examples of what macromolecule?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ANS: Fats/lipids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7. Nucleic Acids are special because it contains this element that is not found in the other macromolecule.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ANS: </a:t>
            </a:r>
            <a:r>
              <a:rPr lang="en-US" dirty="0" err="1" smtClean="0"/>
              <a:t>Phoshporus</a:t>
            </a: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8. Enzymes are examples of what type of macromolecule?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ANS: Proteins</a:t>
            </a:r>
          </a:p>
        </p:txBody>
      </p:sp>
    </p:spTree>
    <p:extLst>
      <p:ext uri="{BB962C8B-B14F-4D97-AF65-F5344CB8AC3E}">
        <p14:creationId xmlns:p14="http://schemas.microsoft.com/office/powerpoint/2010/main" val="112662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06" y="340208"/>
            <a:ext cx="8684816" cy="6517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9. Name the macromolecule that builds cell membranes and are sources of long term energy.</a:t>
            </a:r>
          </a:p>
          <a:p>
            <a:pPr marL="0" indent="0">
              <a:buNone/>
            </a:pPr>
            <a:r>
              <a:rPr lang="en-US" dirty="0" smtClean="0"/>
              <a:t>ANS: Lipids</a:t>
            </a:r>
          </a:p>
          <a:p>
            <a:pPr marL="0" indent="0">
              <a:buNone/>
            </a:pPr>
            <a:r>
              <a:rPr lang="en-US" dirty="0" smtClean="0"/>
              <a:t>10. What TWO macromolecules are usually found in McDonald’s fast food?</a:t>
            </a:r>
          </a:p>
          <a:p>
            <a:pPr marL="0" indent="0">
              <a:buNone/>
            </a:pPr>
            <a:r>
              <a:rPr lang="en-US" dirty="0" smtClean="0"/>
              <a:t>ANS: Carbs &amp; Lipids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11. Ice cream, butter, and cheese fall under which group of macromolecules?</a:t>
            </a:r>
          </a:p>
          <a:p>
            <a:pPr marL="0" indent="0">
              <a:buNone/>
            </a:pPr>
            <a:r>
              <a:rPr lang="en-US" dirty="0" smtClean="0"/>
              <a:t>ANS: Lipids</a:t>
            </a:r>
          </a:p>
          <a:p>
            <a:pPr marL="0" indent="0">
              <a:buNone/>
            </a:pPr>
            <a:r>
              <a:rPr lang="en-US" dirty="0" smtClean="0"/>
              <a:t>12. A specific substrate needs to bind to what part of the enzyme to create a chemical reaction?</a:t>
            </a:r>
          </a:p>
          <a:p>
            <a:pPr marL="0" indent="0">
              <a:buNone/>
            </a:pPr>
            <a:r>
              <a:rPr lang="en-US" dirty="0" smtClean="0"/>
              <a:t>ANS: Active Site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8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94" y="408246"/>
            <a:ext cx="8409022" cy="61488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13. When you are testing an unknown solution, and the blue litmus paper turns red, and the red litmus paper stays red, it is a(n)?</a:t>
            </a:r>
          </a:p>
          <a:p>
            <a:pPr marL="0" indent="0">
              <a:buNone/>
            </a:pPr>
            <a:r>
              <a:rPr lang="en-US" dirty="0" smtClean="0"/>
              <a:t>ANS: Acid</a:t>
            </a:r>
          </a:p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 err="1" smtClean="0"/>
              <a:t>Na+Cl</a:t>
            </a:r>
            <a:r>
              <a:rPr lang="en-US" dirty="0" smtClean="0"/>
              <a:t>- is formed due to what type of bonding?</a:t>
            </a:r>
          </a:p>
          <a:p>
            <a:pPr marL="0" indent="0">
              <a:buNone/>
            </a:pPr>
            <a:r>
              <a:rPr lang="en-US" dirty="0" smtClean="0"/>
              <a:t>ANS: Ionic</a:t>
            </a:r>
          </a:p>
          <a:p>
            <a:pPr marL="0" indent="0">
              <a:buNone/>
            </a:pPr>
            <a:r>
              <a:rPr lang="en-US" dirty="0" smtClean="0"/>
              <a:t>15. The Atomic Mass of an element  is determined by adding what together?</a:t>
            </a:r>
          </a:p>
          <a:p>
            <a:pPr marL="0" indent="0">
              <a:buNone/>
            </a:pPr>
            <a:r>
              <a:rPr lang="en-US" dirty="0" smtClean="0"/>
              <a:t>ANS: Protons + Neutrons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16. The stronger base would have a pH number of?</a:t>
            </a:r>
          </a:p>
          <a:p>
            <a:pPr marL="0" indent="0">
              <a:buNone/>
            </a:pPr>
            <a:r>
              <a:rPr lang="en-US" dirty="0" smtClean="0"/>
              <a:t>ANS: 14</a:t>
            </a:r>
          </a:p>
          <a:p>
            <a:pPr marL="0" indent="0">
              <a:buNone/>
            </a:pPr>
            <a:r>
              <a:rPr lang="en-US" dirty="0" smtClean="0"/>
              <a:t>17. The # of electrons of an element can be determined by what on the period table?</a:t>
            </a:r>
          </a:p>
          <a:p>
            <a:pPr marL="0" indent="0">
              <a:buNone/>
            </a:pPr>
            <a:r>
              <a:rPr lang="en-US" dirty="0" smtClean="0"/>
              <a:t>ANS: Atomic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2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3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TIE BREAKER (Best of 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534"/>
            <a:ext cx="8229600" cy="543205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If a solution produces more 0H- than H</a:t>
            </a:r>
            <a:r>
              <a:rPr lang="en-US" dirty="0"/>
              <a:t>+</a:t>
            </a:r>
            <a:r>
              <a:rPr lang="en-US" dirty="0" smtClean="0"/>
              <a:t>, then it is a(n)?</a:t>
            </a:r>
          </a:p>
          <a:p>
            <a:pPr marL="0" indent="0">
              <a:buNone/>
            </a:pPr>
            <a:r>
              <a:rPr lang="en-US" dirty="0" smtClean="0"/>
              <a:t>ANS: Base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The monomer that makes proteins are called?</a:t>
            </a:r>
          </a:p>
          <a:p>
            <a:pPr marL="0" indent="0">
              <a:buNone/>
            </a:pPr>
            <a:r>
              <a:rPr lang="en-US" dirty="0" smtClean="0"/>
              <a:t>ANS: Amino Acids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# of Electrons are ALWAYS equal to the ?</a:t>
            </a:r>
          </a:p>
          <a:p>
            <a:pPr marL="0" indent="0">
              <a:buNone/>
            </a:pPr>
            <a:r>
              <a:rPr lang="en-US" dirty="0" smtClean="0"/>
              <a:t>ANS: Atomic # or # of protons.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2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What monomer makes up nucleic acids?</a:t>
            </a:r>
          </a:p>
          <a:p>
            <a:pPr marL="0" indent="0">
              <a:buNone/>
            </a:pPr>
            <a:r>
              <a:rPr lang="en-US" dirty="0" smtClean="0"/>
              <a:t>ANS: Nucleotides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1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441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 2 Test Review</vt:lpstr>
      <vt:lpstr>PowerPoint Presentation</vt:lpstr>
      <vt:lpstr>PowerPoint Presentation</vt:lpstr>
      <vt:lpstr>PowerPoint Presentation</vt:lpstr>
      <vt:lpstr>PowerPoint Presentation</vt:lpstr>
      <vt:lpstr>TIE BREAKER (Best of 2 of 3)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 Test Review</dc:title>
  <dc:creator>May Ng</dc:creator>
  <cp:lastModifiedBy>May Ng</cp:lastModifiedBy>
  <cp:revision>16</cp:revision>
  <dcterms:created xsi:type="dcterms:W3CDTF">2015-10-14T09:37:50Z</dcterms:created>
  <dcterms:modified xsi:type="dcterms:W3CDTF">2017-10-05T21:20:03Z</dcterms:modified>
</cp:coreProperties>
</file>